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ink/ink1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.xml" ContentType="application/inkml+xml"/>
  <Override PartName="/ppt/ink/ink50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0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326" r:id="rId10"/>
    <p:sldId id="263" r:id="rId11"/>
    <p:sldId id="327" r:id="rId12"/>
    <p:sldId id="328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369" r:id="rId23"/>
    <p:sldId id="273" r:id="rId24"/>
    <p:sldId id="274" r:id="rId25"/>
    <p:sldId id="363" r:id="rId26"/>
    <p:sldId id="275" r:id="rId27"/>
    <p:sldId id="276" r:id="rId28"/>
    <p:sldId id="362" r:id="rId29"/>
    <p:sldId id="370" r:id="rId30"/>
    <p:sldId id="277" r:id="rId31"/>
    <p:sldId id="278" r:id="rId32"/>
    <p:sldId id="279" r:id="rId33"/>
    <p:sldId id="282" r:id="rId34"/>
    <p:sldId id="371" r:id="rId35"/>
    <p:sldId id="365" r:id="rId36"/>
    <p:sldId id="372" r:id="rId37"/>
    <p:sldId id="280" r:id="rId38"/>
    <p:sldId id="364" r:id="rId39"/>
    <p:sldId id="283" r:id="rId40"/>
    <p:sldId id="281" r:id="rId41"/>
    <p:sldId id="373" r:id="rId42"/>
    <p:sldId id="292" r:id="rId43"/>
    <p:sldId id="374" r:id="rId44"/>
    <p:sldId id="285" r:id="rId45"/>
    <p:sldId id="286" r:id="rId46"/>
    <p:sldId id="366" r:id="rId47"/>
    <p:sldId id="367" r:id="rId48"/>
    <p:sldId id="368" r:id="rId49"/>
    <p:sldId id="375" r:id="rId50"/>
    <p:sldId id="284" r:id="rId51"/>
    <p:sldId id="287" r:id="rId52"/>
    <p:sldId id="376" r:id="rId53"/>
    <p:sldId id="377" r:id="rId54"/>
    <p:sldId id="378" r:id="rId55"/>
    <p:sldId id="379" r:id="rId56"/>
    <p:sldId id="380" r:id="rId57"/>
    <p:sldId id="381" r:id="rId58"/>
    <p:sldId id="407" r:id="rId59"/>
  </p:sldIdLst>
  <p:sldSz cx="12192000" cy="6858000"/>
  <p:notesSz cx="6858000" cy="9144000"/>
  <p:custDataLst>
    <p:tags r:id="rId6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99" d="100"/>
          <a:sy n="99" d="100"/>
        </p:scale>
        <p:origin x="84" y="58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4" Type="http://schemas.openxmlformats.org/officeDocument/2006/relationships/tags" Target="tags/tag122.xml"/><Relationship Id="rId63" Type="http://schemas.openxmlformats.org/officeDocument/2006/relationships/tableStyles" Target="tableStyles.xml"/><Relationship Id="rId62" Type="http://schemas.openxmlformats.org/officeDocument/2006/relationships/viewProps" Target="viewProps.xml"/><Relationship Id="rId61" Type="http://schemas.openxmlformats.org/officeDocument/2006/relationships/presProps" Target="presProps.xml"/><Relationship Id="rId60" Type="http://schemas.openxmlformats.org/officeDocument/2006/relationships/notesMaster" Target="notesMasters/notesMaster1.xml"/><Relationship Id="rId6" Type="http://schemas.openxmlformats.org/officeDocument/2006/relationships/slide" Target="slides/slide4.xml"/><Relationship Id="rId59" Type="http://schemas.openxmlformats.org/officeDocument/2006/relationships/slide" Target="slides/slide57.xml"/><Relationship Id="rId58" Type="http://schemas.openxmlformats.org/officeDocument/2006/relationships/slide" Target="slides/slide56.xml"/><Relationship Id="rId57" Type="http://schemas.openxmlformats.org/officeDocument/2006/relationships/slide" Target="slides/slide55.xml"/><Relationship Id="rId56" Type="http://schemas.openxmlformats.org/officeDocument/2006/relationships/slide" Target="slides/slide54.xml"/><Relationship Id="rId55" Type="http://schemas.openxmlformats.org/officeDocument/2006/relationships/slide" Target="slides/slide53.xml"/><Relationship Id="rId54" Type="http://schemas.openxmlformats.org/officeDocument/2006/relationships/slide" Target="slides/slide52.xml"/><Relationship Id="rId53" Type="http://schemas.openxmlformats.org/officeDocument/2006/relationships/slide" Target="slides/slide51.xml"/><Relationship Id="rId52" Type="http://schemas.openxmlformats.org/officeDocument/2006/relationships/slide" Target="slides/slide50.xml"/><Relationship Id="rId51" Type="http://schemas.openxmlformats.org/officeDocument/2006/relationships/slide" Target="slides/slide49.xml"/><Relationship Id="rId50" Type="http://schemas.openxmlformats.org/officeDocument/2006/relationships/slide" Target="slides/slide48.xml"/><Relationship Id="rId5" Type="http://schemas.openxmlformats.org/officeDocument/2006/relationships/slide" Target="slides/slide3.xml"/><Relationship Id="rId49" Type="http://schemas.openxmlformats.org/officeDocument/2006/relationships/slide" Target="slides/slide47.xml"/><Relationship Id="rId48" Type="http://schemas.openxmlformats.org/officeDocument/2006/relationships/slide" Target="slides/slide46.xml"/><Relationship Id="rId47" Type="http://schemas.openxmlformats.org/officeDocument/2006/relationships/slide" Target="slides/slide45.xml"/><Relationship Id="rId46" Type="http://schemas.openxmlformats.org/officeDocument/2006/relationships/slide" Target="slides/slide44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5-02T18:36:09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4883.42 7821.01,'13'0,"0"0,-6 0,-7 14,13-14,-13 13,27 7,-20-7,6-6,-13 7,21 12,-8-19,-13 7,13-14,1 13,-14-6,7-7,-7 13,13-13,0 0,-6-7,20-13,-20 20,-7-13,26 13,-26-7,14 7,-7-27,39-6,-46 19,14 14,-14-6,13 6,-13-14,7 14,20-33,-27 19,7-6,6 20,14-47,-27 34,20-7,-20 6,0 1,13 13,7-34,-20 28,14-8,-7-19,6 33,14-47,-20 33,19-6,-19-7,7 7,-1 7,-13-1,13 14,-13-6,7 6,-7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5-02T18:36:09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10752.4 5138.01,'13'0,"-13"7,14-7,-14 13,7 7,6-20,-13 14,13-1,1-13,-14 7,7-7,-7 13,13 1,7-8,-20 8,14-1,12 0,-6 8,-6-21,-14 13,7-13,6 7,7 6,-6 1,12-1,-19-13,-7 7,14-7,-1 0,-6 0,6 0,0 0,1-14,-7 1,6 13,-13-14,13 14,-6-6,20-8,-20 1,6 6,-13-6,14 13,-1-14,-6 1,26-21,-19 28,-1-21,0 27,-13-7,7 7,-7-13,27-14,-27 20,7 7,6-13,-13-1,14 14,-8-6,-6-8,14 1,12-1,-26 8,7 6,7-14,-1 1,-6-7,6 6,1 14,-14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5-02T18:36:09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10444.4 2911.01,'-14'0,"1"0,13 7,-7-1,-6-6,-1 0,-6 14,20-1,-34 0,21-6,0-7,6 0,7 14,-13-14,-21 13,21-13,-21 7,0 6,21-13,6 0,-19 14,-21-14,40 0,-7 0,1 0,0 0,6 0,-7 0,1 0,6 0,-6 0,-7 0,6 0,-19 0,6 0,20 0,-6 0,-34 0,0-7,27 7,6 0,-33-14,27 8,-6 6,19 0,7-14,-14 14,-12-13,19 13,-20-20,20 20,-6-14,-14-6,20 7,-6-1,0-6,6 20,-7-27,1 21,0-8,6-6,7 7,-27-34,27 33,0 8,0-21,0 20,0-6,0-1,0 1,0 6,0-6,0-7,0 6,0 1,7-21,-7 21,13-7,-6 0,-7 6,13 1,1 13,-1-14,-13 8,7 6,6-14,1 14,-8-13,8 13,-1-7,1 7,-8 0,8 0,33-13,-14 13,-19 0,-8 0,68 0,-67 0,6 0,48 6,-41-6,-7 0,1 0,19 7,1 7,-14-14,-7 0,7 13,-6-13,6 0,7 0,6 7,-19-7,-8 0,35 13,-35 0,8-13,-1 0,7 14,41 6,-55-20,8 13,-1-13,21 7,-21 7,-6-14,6 0,7 13,-6-13,-1 13,-6-13,6 7,1-7,-1 14,-6-14,-7 13,13-6,-13 6,14 0,-14-6,0 7,0-1,6 21,-6-14,0-7,0 1,0 19,0-13,0-6,0 6,0-7,0 1,0-1,0-6,0 6,-13-13,0 14,6-8,7 8,-13-14,-1 26,1-19,13 7,-7-14,-6 13,13-6,0 6,-14-13,14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5-02T18:36:09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7559.42 5715.01,'7'0,"-7"-14,13 14,1 0,-14-13,13 6,-6 7,6 0,-13-13,14-1,-8 14,21-6,-20 6,6-14,1 14,-1-13,-6 13,-7-14,13 14,1 0,-14-6,6 6,8 0,-1 0,1 0,-14 13,6-13,8 14,-1-1,-6-6,6-7,-13 13,14-13,-14 14,20-8,-7-6,-13 14,20-1,-6-13,-1 13,-6-13,6 0,-13 7,14-7,-1 0,-6 0,6-13,1 13,-14-14,6 14,-6-13,14 13,-1-7,1 7,-14-13,6 13,8 0,-1 0,-13-14,7 14,-7-6,13 6,1 0,-8 0,8 0,-1 0,-13-14,14 14,-8 0,8 0,-1 0,-6 0,6 0,-13 7,14 0,-1-7,-13 13,7 1,6-8,1-6,-14 14,6-14,8 0,-1 0,-6 0,6 0,1-7,-1 7,-6 0,6 0,1 0,-8 0,8 0,-1 0,1 0,-8 0,8 0,-1 0,-6 0,6 0,1 7,-8-7,-6 13,14-13,-1 0,-13 13,14-13,-8 0,8 0,-1 0,-6 0,6 0,1 0,-1-6,-6 6,-7-14,13 14,1 0,-8 0,8-13,-1 13,1 0,-8 0,8 0,-1 0,-6 0,-7 7,13-7,1 0,-8 0,-6-7,14 7,-1 0,-13-7,14 7,-14-13,6 13,-6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5-02T18:36:09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3434.42 4568.01,'0'6,"13"-6,-13 7,20 7,-6-14,-14 13,13-13,0 13,-6-13,6 0,1 0,-7 0,6 0,0 0,1 0,-7 0,19-6,-26-8,21 1,-8 13,7-20,-7 20,34-34,-40 34,54-47,-48 34,7-7,7 0,-7-7,40-27,-39 27,-8 7,-6 20,6-13,21-21,-21 7,0 14,1 6,-14-6,33-21,-26 21,20-21,-14 21,7-21,-6 34,-14-6,7-8,6 14,-13-13,0 13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5-02T18:36:09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2644.42 3984.01,'6'0,"8"0,-14-7,6 7,8 0,-1 0,-13-13,20 13,-6 0,-1-13,7 6,-6 7,-8-14,21 1,-20 13,6 0,1 0,-1 0,-6 0,6 0,-13 7,14-7,-7 13,6-13,-13 7,27 6,6 1,-33-8,7-6,20 14,-20-1,-7 1,13-14,-13 6,13-6,1 0,-14-13,6 13,8-13,-1 13,-6-14,6 14,1 0,-1-7,-6 7,6 0,-13-13,14 13,-7-13,19 13,-26-7,7 7,-7-14,13 14,1 0,-14-13,13 13,-6 0,-7-7,13 7,1 0,-7 0,19 0,-12 0,-7 0,6 0,7 14,-7-1,1-13,-14 7,13 6,-6 1,-7-8,13-6,-13 14,14-1,-14 1,7-14,-7 6,13-6,0 0,-6-13,20 0,-27-1,13 14,-6 0,-7-7,13-6,1 13,-7 0,6-13,0 6,1 7,-14-14,7 14,-7-13,0 6,13 7,-13-13,13 13,-13-14,7 1,-7 13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5-02T18:36:09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4701.42 6319.01,'0'6,"0"8,-6-14,6 13,0-6,-14-7,14 13,-13-13,13 14,-7-14,7 6,-33 8,6-14,27 13,-14-13,8 0,-8 0,-6 0,7 14,-21-14,21 0,-1 6,8-6,-28 0,21 0,-1 0,1 0,6 0,-20 0,21 0,-55 0,48 0,6 0,-20 0,7 0,7 0,-1 0,8 0,-21 14,20-14,-20 0,7 0,-13 13,-1-13,21 7,-1-7,-19 0,-1 0,21 0,-1 0,-19 0,13 0,6 0,-6 0,-7 13,21-13,-8 0,1 0,-7 0,6 0,1 0,-7 0,-1 0,-5 0,12 0,-19-7,-1 1,-13-8,40 14,-19 0,-8-13,21 13,-7-7,6 7,-6 0,7-13,-8 13,-12 0,20 0,-1 0,7 0,-6 0,-14 0,20 0,-6 0,-7 0,-7 0,20 0,-6 0,13-14,-27 14,20-13,-6 13,0 0,6-7,-7 7,1-13,0 13,6 0,-7 0,1-14,6 14,-6 0,0 0,6 0,-7 0,1 0,-7-6,-7 6,20 0,7-14,-26 1,5 13,21-7,-13-6,0 13,13-14,-7 1,-20 6,27-6,-13 13,13-14,-7 14,7-6,-14-8,14 1,-13-1,6 14,7-6,-13 6,13-14,0 1,0 6,0-6,0-1,0 1,0 6,0-6,0-1,0-6,0 7,0 6,0-6,7-21,-7 21,6-1,-6 8,0-8,0 1,14 13,-14-14,0 8,13 6,-6-14,6 1,1 6,-1-6,-6-1,6 14,7-20,-6 20,13-13,-27-1,6 14,8 0,-14-6,13 6,-6 0,-7-14,13 14,1 0,-1 0,-6-13,6 13,7-7,14 7,-21 0,14-13,-20 13,6 0,1 0,-8 0,21 0,-13 0,6-14,0 14,13 0,-19 0,13 0,-21 0,21 0,-20 0,6 0,1 0,-1 0,-13 7,7-7,20 0,-7 13,-7-13,-6 0,33 0,-33 0,6 0,21 7,-21-7,1 0,-8 0,28 14,-21-14,1 0,-7 0,53 0,-47 0,7 0,-6 0,6 13,7-13,-7 0,-7 0,1 0,-8 0,21 0,7 0,-34 7,33-7,1 13,-14-13,7 0,-14 0,-6 0,53 14,28-1,-15-6,-66-7,6 0,1 0,33 13,-14-13,-12 13,5-13,-19 0,6 0,-13 7,21-7,-8 0,0 0,-13 14,21-14,-8 0,7 0,14 13,-8-13,-5 7,-8-7,0 0,-6 13,7-13,-1 0,-13 14,20-1,-6-13,-1 7,-13 6,7-13,6 14,0-14,-6 6,33 21,-19-14,-8-6,-6-7,-7 14,0-1,13-13,-13 7,14 6,-14 1,13-14,-13 6,7 8,-7 13,13-27,-13 20,0 0,13-20,-13 27,0-14,0-6,0 20,0-7,0-7,0 1,0-8,0 8,0-1,-6-13,6 7,-14-7,14 13,-6 1,-8-14,14 6,-13-6,13 14,-14-14,14 13,-6-13,6 14,-14-8,1-6,6 14,-6-14,13 13,-14-13,1 0,6 0,7 7,-13-7,-1 0,8 0,-8 0,1 0,13 13,-7-13,-6 0,13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5-02T18:36:09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4695.42 7412.01,'0'-13,"0"-1,0 7,0-6,-14 0,1 6,-1-7,8 14,-8 0,1-13,6 13,-6 0,-1-13,-6 13,-7 0,21 0,-21 0,20 0,-6 0,-1 0,-6 0,7 0,-1 0,-19 0,19 0,-19 6,-1-6,14 0,-60 0,53 0,20 0,-40 0,34 0,6 0,-20 0,7 0,7 0,-7 0,6 0,-13 0,-6 0,26 0,-20 0,14 0,-7 0,6 0,8 0,-55 0,48 0,-7 0,6 0,8 0,-8 0,-13 0,21 0,-21 0,-13 0,13 0,13 0,-6 0,7 0,6 0,-6 0,-1 0,1 0,-7 0,6 0,8 0,-8 0,1 0,6 0,-20 0,-27 0,14 0,7 0,-21 0,41 0,-8 0,-5 0,6 0,-14 0,21 0,-8 0,8 14,0-14,-1 0,-19 0,13 0,20 13,-21-13,-5 0,12 7,-6-7,7 0,6 13,-6-13,-1 0,1 14,6-8,-20-6,20 14,-6-14,0 13,6-6,-20 6,14 1,-7-1,6-6,7-7,7 13,-13-13,13 14,-13-14,13 6,-14 8,14-1,-7-13,7 14,0-8,0 8,-13-1,13-6,0 6,0 1,0-1,0 7,0-6,0-8,0 8,0-1,0-6,0 6,0 1,0-1,0-6,7 20,-7-21,0 8,0 13,6-27,-6 6,14 8,-14-1,80 68,-80-75,14 8,-1-14,-6 13,6-6,7 6,-6 1,6-14,-20 13,47-6,-34 6,1-13,6 14,-7-14,34 20,-40-20,26 13,-19-6,13-7,-21 0,-6 13,14-13,-1 0,34 27,-40-27,20 7,-7-7,-7 13,7-13,48 14,-42-14,-6 7,7-7,-20 0,20 0,-14 0,7 0,-6 0,-7 0,19 0,8 0,-21 0,21 0,-27 0,6 0,21 0,-21 0,0 0,7 0,14 13,-7-13,-20 0,6 0,7 0,-6 0,-1 0,7 0,-7 0,21 0,-21 0,-6 0,54 0,-48 0,7 0,7 0,6 0,-12 0,-8 0,0 0,-6 0,6 0,1 0,-7 0,6 0,0 0,-6 0,33 0,1 0,-28 13,0-13,1 0,6 0,-7 0,8 0,-8 0,-6 0,6 0,1 0,-1 0,-6 0,6 0,0-6,-6 6,7 0,-1 0,7 0,14 0,-21 0,21 0,-8 0,-19 0,20-14,-7 8,14-8,-7 1,-21 13,21-7,-27-6,20-1,-6 1,6 6,-7-6,1-1,-8 7,8 7,-14-13,13 13,-13-13,14 13,-14-7,6 7,-6-13,14 13,-1-14,-6 1,6 6,1-6,-14-1,13-6,-6 20,-7-27,13 7,1 7,-8-7,8-1,-1-5,-13 12,7 14,-7-7,0-6,0 0,0 6,0-7,0 1,0 0,0 6,0-6,0-1,0 7,0-6,0 0,0 6,-14-7,1 1,6 0,-6 13,13-7,-14 7,14-14,-6 14,-8 0,14-13,-13 13,-1 0,8-7,-8 7,1-13,6 13,-6-27,-1 27,14-7,-13 7,6-13,-20-7,21 20,6-14,-14 14,-13-26,21 26,-8-7,1 7,6-13,-20-1,27 7,-6 7,-8 0,1-13,-1 13,8 0,6-13,-14 13,1 0,13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5-02T18:36:09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7921.42 7761.01,'14'0,"-14"13,13-13,1 7,-8 6,8-13,-1 0,7 14,-20-8,14-6,-8 0,21 14,7-1,-14-13,-7 14,14-14,-20 0,6 0,1 0,-14 6,6-6,21 0,-13 0,-8 14,21-14,-20 0,6 13,21-6,-7-7,-21 13,8-13,-1 0,-6 0,6 0,1 0,-1 0,-6 0,20 0,-21 0,21 0,-20 0,6 0,1 0,-1 0,-13-6,7 6,6 0,1 0,6 0,-7 0,7 0,-6 0,-1 0,7 0,-6 0,19 0,-19 0,-8 0,21 0,-20 0,20 0,-14 0,7 0,0 0,-6 0,6 0,-7 0,1 0,6 0,7 0,-21 0,8 0,-1 0,1 0,-8 0,8 0,6 0,-7 0,1 0,-1 0,21 0,-28 0,21-7,7 7,-1 0,-19 0,-8 0,8 0,-1 0,21 0,-21 0,7 0,27 0,-13 0,-14 0,7 0,-14 0,7 0,-6 0,-8 0,8 0,-1 0,21 0,-14 0,7 0,-20 0,19 0,-6 0,-6 0,-1 0,-6 0,6 0,1 0,-7 0,6 0,-13-14,13 14,1 0,-7 0,-7-13,13 13,0 0,-6 0,6 0,1-7,6 7,7 0,-20 0,19-13,-12 13,-7-13,6 13,0-14,-6 7,6 7,1-13,-7 0,-7 6,13 7,-13-14,13 14,-13-13,14 13,-14-7,7 7,6 0,0-13,-6 13,-7-14,14 14,-14-13,13 13,-13-7,13 7,-13-13,7 13,-7-13,13 13,-13-7,0-7,14 14,-14-13,7 13,6-13,0 13,-6 0,-7-7,14 7,-14-14,13 14,0 0,-13-13,7 13,20-7,-27-6,7 13,6-14,-13 8,13-8,-13 1,14 13,-14-13,7 13,-7-7,13-7,-13 1,13 13,-13-7,0-6,0-1,0 1,0 6,0-6,0 0,0 6,0-7,-6 14,6-13,-14 6,8-6,6-1,-14 14,14-13,-27 6,27-6,-6 13,-21-14,-20-6,13 7,14 13,-13-13,6 13,20 0,-6 0,-7-7,6 7,1 0,-21-14,21 14,-21 0,1 0,19 0,8 0,6-13,-27 13,20 0,-20 0,14 0,-21 0,1 0,19 0,-19 0,-8 0,-5 0,32 0,-19 0,-14 0,33 0,7 0,-39 0,32 0,-19 0,19 0,-19 0,19 0,-6 0,0 0,-7 0,7 0,-7 0,7 0,0 0,20 7,-13-7,-1 0,1 0,-7 13,-1-13,8 0,0 0,-41 7,27-7,7 0,7 0,-8 0,8 0,-21 0,21 0,0 0,-7 0,6 13,7-13,-19 0,-21 14,40-14,-7 0,1 0,6 13,-19-13,12 0,7 0,-6 0,0 0,6 0,-20 0,20 0,-6 7,-1-7,-6 13,-6-13,19 0,7 14,-27-14,7 6,6-6,1 14,6-14,-6 13,-1-13,8 0,-8 0,14 14,-13-14,0 0,6 0,-7 0,-6 0,7 0,-1 0,1 0,-7-7,7 7,-8 0,8-14,-7 14,6 0,1 0,6 0,-6 0,-1 0,14 7,-6-7,-8 0,14 14,-13-14,13 6,-13-6,6 14,-7-14,14 13,0-6,-13 6,6 1,7-8,-13 8,-1-14,14 13,0 1,-13-14,13 6,0 8,-7-1,7-6,-13 20,13-7,-14-7,14 1,0-8,0 8,-6-14,6 13,0-6,-14-7,14 13,0 1,0-1,0-6,0 6,0 1,0-8,0 8,0-1,0 1,0-8,0 8,0-1,0-13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5-02T18:36:09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5728.42 3635.01,'6'0,"-6"-6,14 6,-1 0,-13-14,14 14,-8 0,8 0,-1 0,-6 0,6 0,1 0,-14 7,13-7,-6 0,6 20,7-7,-6-13,-1 7,1-7,-14 14,6-14,8 13,-1-13,-6 0,-7 13,13-13,1 0,-8 0,8 0,-1 0,1 0,-14 7,6-7,8 0,-1 13,-6-13,6 14,21 6,-7-7,-7-13,-20 7,13-7,-6 0,6 14,14-14,-20 0,6 0,1 0,-8 0,21 0,-7 0,7 13,-7-13,1 0,-8 13,20-6,-6-7,-20 0,6 0,1 14,-1-14,-6 0,6 0,1 0,-7 0,6 0,0 0,-6 0,6 0,1 0,-1 0,-6 0,6-7,1 7,-7 0,6 0,0-7,1 7,-7-13,6 13,0 0,-6-14,6 14,1 0,-1 0,-6-13,6 13,1 0,-14-7,7 7,6 0,0-13,-6 13,20 0,-7 0,7 0,6 0,-19 0,6 0,-7 0,8 0,25 6,-32-6,26 0,0 0,-6 0,-14 0,-7 0,-6 0,20 0,-14 0,-13-6,7 6,7 0,-1 0,-6 0,6 0,0 0,1 0,-7 0,6 0,0 0,8-14,-8 14,7 0,-6 0,-14-6,13 6,-6 0,6 0,7 0,-6 0,-1 0,0 0,-6 0,7 0,6 0,7 0,-7 0,-7 0,21 0,-14 0,-7 0,14 13,-20-13,6 13,7-13,7 0,-14 0,8 7,-1-7,-7 0,7 0,-6 0,-1 0,7 0,-6 0,-1 0,-6 0,6 0,1 0,-1 0,7-13,-6 13,-8 0,8 0,-1 0,-6 0,20-14,-14 14,-6 0,6 0,1 0,-8 0,8 0,-1 0,1 0,-8 0,8 0,-1 0,-6 0,20 0,-14 0,7 0,0 0,7 7,-20-7,6 0,1 0,-1 0,-6 0,-7-7,13 7,1 0,-14-6,6 6,-6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5-02T18:36:09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8934.42 3702.01,'7'0,"0"0,19 0,8 7,0-7,-21 0,34 0,-40 0,19 0,-19 0,20 0,-7 0,-6 0,-1 0,-6 0,6 0,7 0,-6 0,-1 0,0 0,-6 0,20 13,7-13,-28 0,34 0,-6 0,-27 0,20 0,-7 0,-7 0,0 0,-6 0,7 0,-1 0,-6 0,6 0,1 0,-1 0,-6 0,6 0,1 0,-8 0,8 0,-1 0,-13 7,13-7,8 0,12 0,1 0,-1 0,-19 0,-1 0,41 0,-41 0,7 0,-6 0,-1-13,1 13,-8 0,8 0,-1-14,7 14,-6-6,-8 6,35 0,-21 0,0 0,20 0,-33 0,20 0,-21 13,8-13,-1 0,7 0,-6 0,-1 0,7 0,-20 13,14-13,6 0,7 0,-21 0,8 0,-1 0,21 0,13 0,-41 0,8 0,-1 0,-6 0,6 0,1 0,-1 0,-6 0,20 0,-7 0,7 0,6 0,-13 0,0 0,-6 0,19 0,1 0,-21 0,1 7,-1-7,27 0,-26 0,19 0,-33 14,27-14,-7 0,-6 0,-8 0,21 0,-7 0,7 0,-20 0,20 0,-7 0,-7 0,1 0,-8 0,8 0,-1 0,-6 0,6 0,1 0,6 0,-7 0,1 0,6 0,13 0,-6 13,-20-13,6 0,1 0,-7 0,19 0,-12 0,6 0,-7 0,-6 0,6 0,-13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5-02T18:36:09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3662.42 7969.01,'13'0,"-13"6,13 1,1 20,-14-14,7-13,-7 7,13 20,0-20,-6 6,-7 0,14-13,-14 14,13 6,7 0,-6 7,6-7,6 7,-26-20,7-7,7 13,-1-13,7 0,7-13,-20-1,6 1,1-7,-8 6,21-19,7-1,26-46,-53 66,26-19,-19 19,12-6,-19 0,7 20,-14-13,33-21,-19 34,19-33,-13 19,14-13,-21 21,14-8,-7 1,-6 6,-8-6,8 13,-1-14,-13 7,7 7,6 0,-13-13,0 13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5-02T18:36:09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15381.4 4400.01,'13'0,"0"0,-6 0,7 0,12 0,-19 0,7 0,-1 0,-6 0,6 0,14 0,-20 0,6 0,0 0,-6 0,7 0,-1 0,7 0,20 0,-19 0,-1 0,-7 0,7 0,20 0,-33 0,47 0,-27 0,-14 0,-6 0,20 0,-14 0,-6 0,20 0,-21 0,8 0,-1 0,0 0,-6 0,7 0,6 0,13 0,-6 0,-13 0,6 0,-7 0,7 0,-6 0,-1 0,-6 0,6 0,1 0,-8 0,8 0,-1 0,-6 0,6 0,1 0,-1 0,-6 0,6 0,1 0,-8 0,8 0,-14 7,13-7,7 0,-6 0,-1 0,-6 0,6 0,1 0,-8 0,8 0,-1 0,1 0,-8 0,-6-7,14 7,-1 0,-6 0,6 0,1 0,-1 0,-6 0,-7-7,13 7,1 0,-8 0,8 0,-1 0,1 0,-8 0,8 0,19 0,1 0,-1 0,-19 0,6 0,-7 0,1 0,-1 0,-6 0,6 0,1 0,-8 0,-6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5-02T18:36:09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3420.42 4809.01,'7'14,"6"-14,1 13,-8-13,8 0,-14 7,13-7,7 0,27 27,-33-27,-8 0,8 0,19 13,-19-13,33 7,-41-7,8 0,19 13,-19-13,33 0,-27 0,13 0,-19 0,46 0,-53 0,40 0,-34 0,-6 0,33 0,1 0,-28 14,0-14,1 0,6 0,27 0,0 0,-7 0,-27 0,34 0,0 0,-33 0,-7 0,6 0,0 0,21 0,33 0,0 0,-40 0,-20 0,6 0,0 0,34 6,-26-6,25 0,48 14,-73-14,-8 0,0 0,28 13,-28-13,0 0,-6 0,33 13,-33-13,53 7,-39-7,-8 0,21 0,-21 0,-6 0,19 0,-12 14,19-14,-26 0,7 0,-1 0,21 0,12 0,-25 0,26 0,-34 0,-6 0,33 0,-33 0,19 0,8 0,-21 0,8 0,26 0,-14 0,-20 0,8 0,-8 0,-6 0,6 0,48 0,-55 0,28 0,-21 0,14 0,-20 0,26 0,14 0,-33 0,-1 0,21 0,-1 0,-19 0,-8 0,8 0,-1 0,-6 0,33 0,-33 0,26 0,-19 0,19 0,1 0,-7 0,-21 0,21 0,-13 0,26 0,-40-7,13 7,21 0,-21 0,1 0,-8 0,28 0,-21 0,1 0,6 0,40 0,-26 0,-21 0,7 0,-6 0,19 0,-19 0,26 0,20 0,-46 0,19 0,-26 0,20 0,-14 0,21 0,-21 0,-6-7,6 7,1 0,6 0,13 0,-6 0,-20 0,20 0,-7 0,7 0,-21 0,8 0,-1 0,-6 0,20 0,-14 0,7 0,-6 0,6-13,-7 13,7 0,14 0,-7-14,-14 14,-6 0,20 0,-21 0,21 0,-7 0,-6 0,-1 0,7 0,14 0,-7 0,-21 0,8 0,19 0,34 0,-53 0,6 0,-7 0,1 0,19 0,-19 0,-8 0,28 0,-7 0,-14 0,-6 0,27 0,-21 0,0 0,1 0,-8 0,8 0,6 0,7 0,-20 0,6 0,14 0,-7 0,0 0,7 0,-7-13,14 13,-8 0,-12 0,6 0,0 0,-7 0,8 0,39 0,-47 0,7 0,-6 0,-1 0,7 0,-6 0,-7 0,19 0,-19 0,7 0,-1 0,-13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5-02T18:36:09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8706.42 7003.01,'0'-14,"14"14,6 0,6 0,-5 0,-8 0,0 0,8 0,-8 0,-6 0,20 0,-14 0,7 0,-7 0,-6 0,7 0,19 0,-19 0,6 0,-7 0,14 0,-20 0,19 0,-19 0,20 0,-7 0,7 0,7 0,-28 0,8 0,12 0,-5 0,-8 0,7 0,-6 0,-8 0,8 0,13 0,-7 0,13 7,-19-7,6 7,7-7,-7 0,-7 13,7-13,7 0,7 0,-14 14,7-14,-7 0,0 0,-7 0,1 0,6 0,7 0,-21-7,8 7,6 0,7-14,-14 14,7 0,27-6,-27 6,-6-14,-1 14,-6 0,6 0,7 0,-6 0,-1 0,1 0,-8 0,8 0,6-13,7 13,-14 0,-6 0,6 0,1 0,6 0,0 0,-7 7,14-7,-20 0,6 13,21-6,-21 6,41 1,-21-8,-19-6,46 14,-13-1,-40-13,6 0,1 0,6 0,7 0,6 0,1 0,-14 0,7-7,-21 7,8-13,-14 6,13 7,7-13,7-1,-20 8,-7-8,13 14,1-13,-1-1,7 8,0-8,-6 14,6-13,7 13,-14 0,21 0,-28 0,21 0,7 0,-21 0,-6 0,20 0,20 0,-14 7,-13 6,-6-13,-1 0,7 0,0 7,-6-7,13 13,-7-13,-20 14,20-14,-7 0,1 0,6 13,-7-13,1 0,-8 0,8 0,-1 0,7 0,-6 0,-1-7,-6 7,27 0,-21 0,7 0,7 0,-14 0,7 0,-6 0,-7 0,6 0,-13-13,27 13,-21 0,8 0,-1 0,-6 0,6 0,1 0,-1 0,-6 20,6-20,1 0,-7 7,6-7,-13 13,20-13,-7 0,-13 14,14-14,-1 0,-6 0,6 0,1 0,-14-7,7 7,-7-14,13 14,14-6,-20-8,19 14,-19-13,6 13,-13-14,14 14,-14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5-02T18:36:09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14945.4 6956.01,'6'0,"8"0,-1 0,-13 6,14-6,-14 14,6-14,8 0,-1 7,-6-7,-7 13,13-13,1 0,-1 0,-6 0,26 0,28 13,-48-13,-6 0,6 0,7 0,-6 0,53 0,-40 0,-14 0,21 0,-28 0,41 0,-33 0,6 0,7 0,20 0,6 14,-33-14,41 0,-1 7,-20 6,21-13,-41 0,7 13,6-13,-19 0,-8 0,8 0,-1 0,-13-6,7 6,33-14,-33 8,6 6,1-14,-8 14,8 0,-1-13,-6-1,6 14,-13-6,14 6,-14-14,0 1,0 6,0-6,0-14,0 20,0-6,0-7,0-7,-7-7,7 21,-13-7,6 6,-6 8,-1-35,7 41,7-6,-13 6,0-27,13 20,-7-20,-7 14,1-7,0 20,6-14,-6 8,13-8,-14 1,7 6,-6 7,13-13,-13 13,13-14,-14 1,7 6,7-6,-13-1,13 7,-13-6,6 0,-20-1,7 8,7 6,-1 0,-6-14,7 14,-21 0,21 0,6 0,-20 0,-6 0,-1 0,21 0,-28 7,1-7,20 7,0-7,-27 13,33-13,-6 13,-13 1,-7-8,33-6,-7 14,-19-1,6-13,20 0,7 7,-13-7,-7 0,6 0,14 13,-20-13,7 0,-14 0,27 14,-20-14,6 0,8 0,-8 0,-12 0,19 0,-7 13,1-13,6 7,-6 20,-1-20,14 19,-13 8,13-21,-7 21,7-27,0 33,0-33,0 6,0 0,14 34,-1-47,-13 7,14 6,-14 1,6-14,8 20,-14-20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5-02T18:36:09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2857.42 7466.01,'0'-7,"6"7,1 0,7-14,-1 14,-6 0,40 0,13 0,7 0,-47 0,-6 0,19 0,-6 0,-20 0,6 0,47 0,21 0,-74 0,53 0,-53 0,40 0,-34 0,21 0,-21 0,0 0,8 0,26 0,-41 0,8 0,19 0,-19 0,-14 7,13-7,-6 0,20 0,-14 0,-6 14,6-14,34 0,-40 6,20-6,20 0,0 14,-41-1,8-13,-1 0,21 14,-21-14,-6 0,6 0,48 6,-55-6,88 27,-74-27,-6 0,33 7,-34-7,74 0,-40 0,-33 0,19 0,-19 0,6 0,-7 0,7 0,-6-14,-1 14,-6 0,-7-13,0 13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5-02T18:36:09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2454.42 5071.01,'14'0,"-1"0,0 0,-6 0,-7 13,14-13,-1 0,-6 0,33 0,-33 0,6 0,0 0,21 14,20-14,-41 13,1-13,39 7,-6 6,-33-13,-8 0,35 14,-35-14,28 6,13 8,-14-1,-19-13,6 14,27-14,-34 6,1-6,-8 0,35 14,-35-14,8 0,-1 0,21 0,-1 0,-13 13,27-13,-33 0,-1 0,7 7,-6-7,-8 0,21 0,-7 13,14-13,-21 0,7 14,-6-14,-1 0,7 0,-6 0,19 0,1 0,-7 0,6 0,-26 0,6 0,14 0,-7 0,14 0,-21 0,1 0,19 13,-13-13,-6 0,33 0,-27 0,-7 0,34 7,-40-7,6 0,1 0,-8 0,28 0,-7 0,-14 0,7 0,-6 0,-8 0,8 0,-1 0,1 0,6 0,-7 0,21 0,-21 0,27 0,-26 0,6 0,7 0,6 0,28 0,-55 0,8 0,33 0,0 0,-41 0,8 0,6 0,-7 0,21 0,-21 0,21 0,-14 0,54-14,-67 14,6 0,34 0,0 0,-27 0,-7 0,1 0,6 0,-7 0,-6 0,33 0,1 0,6 0,-14-13,-20 13,8 0,5 0,-12 0,6 0,-7 0,-6 0,20 0,-14 0,7 0,-6 0,19 0,-26 0,20 0,-7 0,-6 0,6 0,-7 0,0 0,1 0,-14-13,7 13,6 0,-13-7,13 7,-13-14,7 14,-7-13,0 6,14 7,-14-13,13-14,-13 20,7-6,6-21,-13 21,14 13,-14-13,0 6,13-7,-13 1,0 6,0-6,0-1,0 8,0-8,0 1,0-1,0 8,0-8,-7 1,7 6,-13-6,13-1,-14 14,14-13,0 6,-6 7,6-13,-14 13,14-14,-13 8,6-8,7 1,-13 6,-1-6,8 13,-8-14,-13 1,7 6,0 7,-7 0,14 0,-7 0,6 0,8 0,-21 0,-7 0,21 0,6 0,-26 0,6 0,13 0,8 0,-21-13,20 13,-6 0,13-14,-14 14,-6 0,7 0,-1 0,-6 0,7 0,6 0,-20 0,14 0,6 0,-26 0,-14-6,33 6,1 0,-21-14,28 14,-35-13,1-1,-20 14,13 0,0 0,13 0,27 0,-19 0,12 0,8 0,-8 0,1 0,6 0,-20 0,20 0,-33 0,7 0,-14 0,27 0,6 0,-6 0,7 0,6 0,-7 0,-12 0,19 0,-6 0,-21 0,21 0,-8 0,8 0,-7 0,-7 0,7 0,-7 0,20 0,-6 0,-7 0,6 0,-19 0,-14 0,0 0,34 0,-21 0,27 0,-33 0,20 0,7 0,6 0,-40 7,13-7,21 0,0 0,-21 0,21 0,6 0,-27 14,21-14,-1 0,1 13,6-13,-6 0,-21 0,21 0,-7 0,6 0,1 7,6-7,-20 0,21 0,-8 0,-19 13,19-13,1 0,-7 0,6 0,-33 0,14 0,26 0,-20 0,14 0,6 0,-6 0,-7 0,6 0,1 0,-7 0,-7 0,20 0,-20 0,21 0,-8 0,-19 0,6 0,7 0,6 0,-6 0,7 0,-1 0,8 0,-8 0,1 14,6-14,-20 0,14 0,-7 0,6 0,8 0,-21 0,13 0,8 0,-8 0,-6 0,-7 0,21 0,-8 0,-13 0,21 0,-8 0,-6 0,7 0,-1 0,1 0,6 0,-6 0,-1 0,8 6,-8-6,1 0,-1 0,14 14,-6-14,-8 13,1-13,13 13,0-6,-7-7,7 14,-13-14,13 13,-14-6,14 6,-6-13,6 20,-14-6,14-1,0 1,0-8,0 8,0-1,0-6,7-7,0 0,-7 13,13-13,-13 14,13-14,-6 0,-7 13,14-13,-1 0,7 7,14 6,-8 1,-19-14,20 6,-14 8,-6-14,-7 13,14-13,-1 7,-6-7,6 13,1-13,-1 0,-6 0,-7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5-02T18:36:09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4071.42 5789.01,'7'0,"6"0,0 0,1 0,-8 0,8 0,-1 0,-6 0,6 0,1 0,6 0,-20 6,13-6,21 14,-21-14,-6 0,33 6,-6-6,-27 0,6 14,14-14,-7 13,-7-13,-6 0,6 0,1 0,-1 0,28 14,-8-14,-19 0,-1 0,0 0,-6 0,6 0,8 0,-8 0,0 0,1 0,-7 0,6 0,0 0,-6 0,7 0,-1 0,-6 0,6 0,0 0,1 0,-7 0,6 0,0 0,-6 0,7 0,-1 0,0 0,-6 0,7 0,-14-7,13 7,-6 0,6-13,0 13,-6-14,7 14,-1 0,-13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5-02T18:36:09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11872.4 5856.01,'7'0,"-7"-7,13 7,-6 0,33 0,-19 0,-8-13,-6 13,26 0,-19 0,12 0,-19 0,27 0,13 0,33-14,-66 14,19 0,-19 0,6 0,-7 0,21 0,-1 0,1 0,-1 0,-6 0,-7-7,-6 7,-1 0,7 0,-6 0,-8 0,8 0,-1 0,1 0,-8 0,8 0,-1 0,-6 0,6 0,1 0,-8 0,21 0,-13 0,-8 0,8 0,-1 0,-6 0,6 0,1 0,-1 0,-6 0,6 0,1 0,-14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5-02T18:36:09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4601.42 4796.01,'6'0,"8"0,-1 0,-6 0,-7-14,13 14,1 0,-1 0,-6 0,6 0,1 0,-7 0,6 0,0 0,1 0,-8 0,8 0,-1 0,-6 0,6 0,-13 7,14-7,-1 0,-6 7,6-7,1 0,-7 13,6-13,0 0,-6 14,6-14,1 0,-14 6,13-6,-6 0,6 0,1 0,-14 14,7-14,6 0,0 0,1 0,-7 0,6 0,0 0,-6 0,6 0,1 0,-7 0,6 0,14 0,-7 13,-7-13,-6 0,20 0,-14 0,-6 0,6 0,1 0,-7 0,6 0,-13 14,13-14,-6 0,7 6,19 8,-20-14,1 13,-7-13,6 0,0 0,1 0,-7 0,6 0,7-7,7 7,-20 0,6-13,0 13,1 0,6-7,0-6,-6 13,-1 0,-13-14,13 14,-6 0,7 0,-1 0,-6 0,6 0,0 7,1-7,-7 14,6-14,0 0,-6 0,7 6,-1-6,-6 14,6-14,1 0,-1 0,-6 0,6 0,0 0,21 0,0 0,-14 0,7 0,-21 0,34 0,-19 0,12 0,-19 0,6 0,7 0,-7 13,0-13,-7 7,1-7,-1 0,-6 13,6-13,1 0,-8 14,21-14,-14 0,-6 0,7 6,6-6,-7 0,1 0,-8 0,8 0,13-13,-27 0,6 6,8 7,-1 0,7-14,-6 14,-1 0,-6-13,6 13,7 0,-6 0,-14 7,33-7,-19 0,-1 13,-6-13,26 7,-6-7,-13 0,-8 13,8-13,-1 0,-6 0,6 0,-13-6,14 6,-14-7,13 7,7-14,-6 1,-8 13,8 0,-1-7,-6 7,6 0,1 0,-1 0,-6 0,6 0,7 0,21 0,-35 0,21 0,-27 14,7-14,6 0,7 13,7-6,-13 6,-8-13,8 0,-14-6,13 6,-13-7,7-7,6 1,1 13,-14-7,0 7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5-02T18:36:09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4641.42 4796.01,'0'13,"-13"-13,6 0,-7 0,1 0,0 0,6 0,-6 0,-1 0,14-7,-7 7,7-6,-13 6,0 0,13-14,-7 14,7-13,-14 13,14-7,-13 7,0-13,6 13,-7-14,1 1,6 13,-6 0,13-7,-13 7,13-13,-14 13,14-14,0 8,0-8,0 1,0 6,0-6,0-1,7 14,-7-13,13 6,-13-6,0-1,14 14,-14-6,6-8,-6 1,14 13,-14-14,0 8,13-8,-6 14,-7-13,0 6,13 7,1 0,-14-13,0-1,13 14,-6 0,-7-13,13 13,1 0,-8 0,8 0,-1 0,-6 0,6 0,1 0,-1 0,-6 0,6 0,7 0,-6 0,-1 0,7 0,-6 0,6 0,7 0,-7 7,-7-7,7 0,-6 0,-1 0,7 0,7 0,-20 0,6 0,7 0,21 0,-35 0,21 0,-7 0,27 0,-33 0,19 0,1 0,-21 0,-6 0,20 0,-21 0,21 0,-7 0,-6 0,-1 0,-6 0,20-7,-20 7,6 0,0 0,1 0,-8 0,8 0,6 0,-7 0,21 0,-7 0,-20 0,6 0,0 0,34 0,-13 0,-27 0,19 0,-12 0,-7 0,19 0,-19 0,6 0,1 0,-7 0,6 0,0 0,1 0,-7 0,6 0,21 0,-21 0,0 0,-6 0,6 0,8 0,-8 0,0 0,8 0,-8 0,0 0,-6 0,20 7,-20-7,6 0,14 0,-7 0,0 0,7 0,-7 0,-6 0,-1 0,7 0,-7 0,-6-7,33 7,-33 0,20 0,-20 0,6 0,0 0,-6 0,20 0,7 0,-21 0,7 0,-6 0,32 7,-12-7,-21 0,8 0,-8 0,7 0,0 0,-6 0,-1 0,0 0,-6 0,7 0,-1 0,7 0,-6 0,-1 0,7 0,-6 0,19 0,-13 0,7 0,-20 0,6 0,1 0,-8 0,21 0,-7 0,7-7,-20 7,6 0,1-7,-8 7,8 0,-1 0,7 0,14 0,-7 0,-14 0,-6 0,20 0,-21 0,-6-13,34 13,-21 0,14 0,-20 0,20 0,-21 0,8 0,-1-14,1 14,-8 0,8 0,-1 0,-6-6,20 6,-14 0,-6 0,6 0,1 0,-8 0,8 0,-1 0,-6 0,6 0,1 0,-14 13,0 1,13-14,-13 6,7-6,-7 14,0-1,0 0,0-6,13-7,-13 14,0-1,0-6,0 6,0 1,0-1,0-6,0 6,0 1,-6-14,6 6,0 8,0-1,-7 0,7-6,0 7,-14-14,14 13,0-6,-13-7,13 13,-13-13,13 14,0-8,-7-6,7 14,-14-1,14 1,-13-14,13 6,-7-6,7 14,-13-14,-1 13,8-13,6 7,-14-7,14 13,-13-13,13 14,-13-14,6 13,-7-13,14 7,-13-7,6 0,7 13,-13-13,-1 0,14 14,-13-14,13 6,-7-6,-6 0,13 14,-13-14,6 13,-7-6,1-7,13 13,-13-13,6 0,7 14,-14-14,1 0,6 13,-6-13,-1 0,8 0,6 7,-14-7,1 0,0 13,6-13,-7 0,14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5-02T18:36:09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9833.42 7888.01,'0'7,"0"6,13 41,1-41,-1 21,21 26,-21-53,-13 6,7-13,6 21,-13-8,14-13,-14 13,20 8,-7 5,-6-26,-7 7,13-7,-13-13,0-1,27-33,7-6,-27 39,6 1,14-21,-20 34,6-20,54-47,-20 33,-47 21,13 13,-6-13,33-7,-40 6,7 14,-7-13,13 13,1-7,-7-6,26-21,-6 0,-14 8,-6 26,-7-14,14 14,-14-6,0-8,13 14,-6 0,-7-13,13 13,-13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5-02T18:36:09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3434.42 4883.01,'6'0,"1"0,6 0,1 0,19 0,-19 0,-8 0,8 0,13 0,-21 0,8 0,6 0,14 0,-21 0,14 0,-7 0,13 0,1 0,-21 0,1 0,-7 0,6 0,0 0,-6 0,6 0,1 0,-1 0,-6 0,6 0,8 0,-8 0,0 0,1 0,-7 0,19 0,-19 0,20 0,-14 0,-6 0,20 0,-20 0,6 0,0 0,-6 0,6-7,1 7,-1 0,-6 0,6-13,1 13,-7 0,6 0,-13-7,13 7,-13-13,14 13,-7 0,-7-14,13 8,0-8,-13 1,7-1,6 8,-13-8,0 1,14 6,-14-6,0-1,0 8,7 6,-7-14,0 1,13 13,-13-14,0 8,0-8,0 1,0 6,0-6,0-1,0 1,0 6,0-6,0-1,0 8,-7-8,7 1,-6 13,6-7,-14 7,-6-13,7-1,-7 1,6 6,1 7,-1-13,8 13,-8-14,1 14,6-6,-6 6,-1 0,1-14,6 14,-6-13,-1 13,8 0,-8 0,1 0,6 0,-6-14,-1 14,1-6,6 6,-6 0,-1 0,8 0,-8-14,1 14,-1 0,8 0,-8 0,-6 0,-20 0,33 0,-6 0,-7 0,-7 0,20 0,-6 0,-1 0,1 0,6 0,-6 0,-1 0,7 7,-6-7,0 0,-1 0,8 0,-8 0,1 7,6-7,-6 0,-1 0,7 0,-6 0,0 13,-1-13,7 13,-6-13,0 0,6 14,-6-7,-1-7,1 13,6-13,7 13,-13-13,13 7,-14 6,7-13,7 14,-13-14,0 13,6-13,-7 7,1-7,13 13,-13-13,13 14,-7-14,-6 0,13 7,-14-7,14 13,-7-13,7 13,0-6,-13-7,13 14,0-1,-13 0,13-6,-14 6,14 1,0-7,0 6,0 0,0 1,0-7,0 6,7-13,-7 13,13-13,1 0,-8 0,8 0,-14 7,13-7,-6 0,-7 14,13-14,1 0,-14 13,13-13,-13 7,7-7,6 0,1 0,-14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5-02T18:36:09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3320.42 5748.01,'6'0,"1"0,6-13,14 13,-20 0,20 0,-21 0,21 0,-13 0,6 0,33 0,-39 0,-1 0,7 7,-6-7,19 6,-19-6,-1 0,-13 14,20-14,0 0,27 0,-20 0,-20 0,6 0,1 0,-7 0,6 0,0 0,1 0,-8 0,8 0,-1 0,-6 0,6 0,1 0,-1 0,7 0,-6 0,-7 0,6 0,7 0,7 0,-14 0,-6 0,-7-7,13 7,1-7,-7 7,6 0,0 0,1 0,-8 0,8 0,-14-13,13 13,-6 0,6 0,1 0,-7 0,6 0,0 0,1 0,-7 0,-7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5-02T18:36:09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9773.42 6989.01,'0'-13,"13"13,-6 0,6 0,-13 7,14-7,-14 13,13-13,-13 13,7 8,20 12,-27-19,6-1,8 7,-14-7,13-6,-6 7,6-1,-13-6,14-7,-14 13,13-13,-6 14,20-1,-27-6,6-7,8 13,-1-13,1 0,-8 0,8 0,-1 0,-13-7,7 7,26-20,14-13,-33 19,6 1,-7 6,1-6,-1-1,54-53,-60 67,33-33,-20 19,-20 1,74-47,-60 53,6-20,6 7,1-7,-20 20,6-6,61-47,-54 39,-6 21,-1-13,54-47,-53 53,6-7,-20 1,13 6,1 7,6-26,7 12,-27 7,6 7,-6-13,14 13,-1-13,-6 13,-7-7,13 7,-13-14,14 14,-14-13,13 13,-6 0,6-13,-13 13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5-02T18:36:09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3789.42 4581.01,'7'0,"0"0,6 0,-13-13,13 13,-6-14,6 14,1 0,6-13,-7 13,1 0,6-7,0 7,7-13,-14 13,-6 0,6 0,1 0,-7 0,6 0,0 0,-6 0,7 0,12 0,-19 0,6 0,1 0,-7 0,6 0,0 0,1 0,-7 0,19 0,-5 0,5 6,-19 1,6-7,1 14,-7-14,-7 13,13-13,0 13,8-6,-8-7,0 0,-13 14,7-14,20 13,-20-13,6 0,14 0,-20 0,6 0,0 0,-13-7,7 7,7 0,-1-13,-6 13,20-7,-7 7,-7 0,0 0,-13-13,21 13,5 0,-26-14,7 14,7 0,-1 0,-6 0,6 0,1 0,-8 0,8 0,12 0,-19 0,7 7,-1-7,-6 0,6 0,1 0,6 0,-20 13,27-13,-21 0,21 7,-7-7,-6 0,-1 0,7 14,0-14,7 13,-13-13,-8 7,8-7,-1 0,-6 0,6 0,1 0,6 0,-7 0,1 0,19 0,-13 0,-6 0,-1 0,-6-14,6 1,1 13,-8-7,8 7,-14-13,13 13,1 0,-8 0,8 0,-1 0,-6 0,6 0,1 0,-8 6,8-6,-1 0,1 0,-8 7,8-7,-1 0,-6 0,6 0,1 0,6 0,-7 0,1 0,-8 0,8 0,-1 0,-6 0,6 0,1 0,6 0,-7 0,1 0,-8 0,8 0,-1 0,1 0,-8 0,8 0,-1-13,-6 13,6 0,1 0,-8 13,8-13,-1 0,-13 14,14-14,6 20,-7-20,-6 0,-7 13,13-13,1 13,-1-13,-13 14,7-14,6 0,1 0,-8 0,8 0,-1 0,1 0,-8 0,21 0,-27-7,7 7,20 0,-21 0,8-13,-1 13,7-14,-6 14,6 0,-20-6,13 6,-13-14,14 14,-1 0,-6-13,6 6,1 7,-8 0,8 0,-14-13,13 13,-6 0,20 0,-14 0,-6 6,20 1,-21-7,8 14,13-1,-21-13,-6 7,14-7,19 26,-19-26,-8 0,8 0,-14 14,13-14,1 0,-14 7,6-7,8 0,6 0,-7 0,14 0,-20 0,6 0,1 0,-8 0,8 0,6 0,7 0,-14 0,7-14,27 1,-33 13,-8 0,-6-14,14 14,-1 0,-6-6,6 6,1 0,-1 0,-13-14,7 14,6 0,1 0,-7 0,6 0,-13 7,13-7,-6 0,6 0,1 7,-1-7,-13 13,20-13,-20 13,14-13,-7 0,6 0,-13 14,13-14,-13-7,14 7,-7-13,6-7,-13 6,13 1,-6 6,6-6,-13-1,14 1,-7 6,-7-6,0-1,13 14,-13-6,13-21,1 13,-7 14,-7-6,0 6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5-02T18:36:09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3702.42 5460.01,'7'-14,"-1"14,8 0,-14-13,13 13,1 0,6-7,-7 7,-13-13,20 13,-6 0,-8 0,68-27,-54 27,-6 0,19 0,-19 0,-8-7,102 7,-102-13,8 13,13 0,-21 0,8 0,-1 0,21-13,-14 13,7 0,-7 0,-7 0,-6 0,6 0,1 0,-1 0,-6 0,6 0,1 0,-8 0,8 0,-14 6,13-6,1 0,-8 0,8 0,6 0,-7 14,1-14,-8 0,8 6,-1-6,1 0,-8 0,21 0,-7 0,-6 0,-1 0,-6 0,6 0,1 0,-8 0,8 14,-1-14,7 0,-6 0,6 0,27 0,-34 0,1 0,-8 0,8 0,19 0,-19 0,-14-7,33 7,-13-7,-6 7,-1 0,-6 0,6 0,1 0,6 0,-7 0,21-13,-7 13,6 0,1 0,-1 0,-19 0,19 0,-19 0,-8 0,21 0,-20 0,-7 7,13-7,1 0,-1 0,-6 0,6 0,7 0,7 0,7 0,-21 0,-6 0,6 0,1 0,-7 0,6 0,0 0,1 0,-8 0,21 0,-20 0,6 0,1 0,-1 0,-6 0,6 0,1 0,-7 0,6 0,0 0,-6 0,6-7,14 7,-7 0,-6 0,-7 0,6 0,0 0,1 0,-7 0,6 0,0 0,-6 0,-7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5-02T18:36:09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7995.42 5473.01,'13'-13,"8"13,-8 0,0-14,-6 14,20-13,-20 13,20 0,-21 0,8 0,12 0,8 0,-34-7,20 7,14 0,-7 0,-21 0,8 0,-1 0,7 0,-6 0,19 0,-19 0,6 0,-7 0,0 0,-6 0,7 0,-1 0,21 0,-21 0,7 0,0 0,-6 0,19-13,-19 13,-1 0,21 0,13 0,-27 0,-7 0,-6 0,6 0,1 0,-8 0,8 0,13 0,-21 0,21 0,7 0,-21 0,27 0,-6 7,13-7,-47 6,27-6,-21 0,8 0,-14 14,13-14,1 0,-8 0,21 13,-7-13,-6 0,-8 0,8 0,13 0,-7 0,-7 0,-6 0,20 0,-7 0,7 0,6 0,-19 0,-8 0,41 0,-33 0,-8 0,8 0,-1 0,1 0,6 0,-7 0,-6 0,33 14,-33-14,20 0,-21 0,8 0,-1 0,7 0,-6 0,-1 0,-13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5-02T18:36:09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3675.42 5970.01,'0'-14,"7"14,13-13,-7 13,-13-7,20 7,-6 0,-14-13,13 13,7-14,7 14,-20-6,6 6,1 0,-8-14,8 14,-1 0,-6 0,-7-13,13 13,1 0,-1-14,-6 14,6 0,1 0,-7 0,6 0,0 0,7 7,-6-7,-1 13,-6-13,6 0,1 0,-14 14,13-14,-6 0,6 7,7-7,-6 0,6 13,-7-13,1 0,-1 0,7 0,-20 13,14-13,-7 0,6 0,0 7,21 7,-14-14,7 13,-20-13,6 0,0 13,8-13,-8 0,0 0,21 0,-14 7,-7-7,1 0,-7 0,6 0,7 0,-6 0,12 0,8 0,-14 0,-7 0,21 0,-21 0,21 0,-14 0,7 0,-7 0,-7-13,-6 13,7-14,-1 14,-13-13,20 6,-6 7,6-13,-7 13,0 0,8-14,-8 14,0 0,8 0,-8 0,7 0,7 0,6 0,-12 0,-8 0,7 0,7 0,-20 0,6 0,0 0,-13 7,7-7,7 0,-1 13,0-13,-13 7,7-7,7 14,-1-14,-6 0,6 13,1-13,-1 0,-6 0,6 0,0 0,8-7,-1-6,-7 13,14-7,-20-6,6 13,1 0,6-14,-7 8,0 6,8-27,-1 27,-20-14,13 14,1 0,-8 0,8 0,13 0,-21 0,8 0,-14 7,13-7,-6 0,-7 13,40-13,-33 14,26-7,-19-7,-1 0,21 13,-21-13,21 13,-1-13,-19 0,-14 7,6-7,21 0,-7 0,7 0,-7 0,-6 0,-8 0,28 0,-21 0,21 0,-21 0,7 0,-6 0,-1 0,1 0,-8 0,8 0,-1 0,-6 0,6 0,1 0,6 0,-7 0,34 0,-13 0,-21 0,-6 0,20 14,-7-14,-7 0,7 13,-6-13,-1 0,7 13,-6-13,6 7,-7-7,7 14,-6-14,-1 0,-6 0,53 0,-40 0,14 0,-21 0,1 0,-14-7,53 7,-39 0,13-7,-21 7,21 0,-20 0,20-13,-21-1,21 14,-27-13,14 13,-8 0,41 0,-20 0,-20 0,20 0,13 7,-40 6,13-13,14 13,-20-6,6-7,1 0,6 14,-7-14,7 13,-6-13,-1 0,7 0,-6 0,-1 0,-6 0,6 0,7 0,-6 0,-14-7,13 7,7-13,7 6,-20 7,27-13,-8-1,-12 1,-8 13,8 0,-1 0,-6 0,6 0,8 0,-8 0,0 0,1 0,-7 0,6 0,7 7,7 6,-14 0,-6-13,20 7,-7 7,0-14,-20 13,27-13,-14 0,-6 0,6 0,1 0,-7 0,-7-7,13 7,0 0,8-13,5 13,-19-7,7 7,-1 0,-6-13,6 13,0 0,1 0,-7 0,6 0,0 0,-6 0,7 0,-1 0,7 0,-6 0,-1 0,-6 0,6 0,0 0,1 0,-7 0,6 0,0 0,-6 0,7 0,-1 0,-13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5-02T18:36:09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11188.4 8096.01,'0'-13,"0"-1,-7 14,-13-6,7 6,13-14,-14 1,-6 13,20-14,-13 14,6-6,-6 6,-14-14,7 1,0-7,-7 6,20 1,-6 13,-1 0,14-7,-13 7,6-13,-6 13,-1 0,-6-14,7 14,-7-6,6 6,-6 0,-13-14,6 1,7 13,-7-7,20 7,-20 0,7 0,-7 0,7 0,-13 0,6 0,20 0,-6 0,-1 0,8 0,-8 0,-13 0,21 0,-8 0,-6 0,-7 0,14 0,6 0,-6 13,-1-13,8 14,-8-7,14 6,-13-13,13 13,-7-13,7 7,0 7,0-1,-13 0,13-6,0 7,0 19,-14-20,14 21,0-14,0 7,0 7,0-14,0 6,0-19,0 7,0-1,7 0,-7-6,0 7,13-1,-6-6,-7 6,0 1,13-14,1 13,-14-6,0 6,7 0,6 8,0-1,-6-7,7-13,-14 14,13-14,-13 13,13-13,-6 0,7 7,-14 6,13-13,-6 14,19-8,-12-6,-14 14,20-1,0 0,-6-13,6 7,-7-7,0 0,-13 14,14-14,-7 0,19 0,-26 13,7-13,7 0,-1 0,34 0,-14 0,1 0,-21 0,8 0,-8 0,-6 0,6 0,1 0,-14-7,13 7,-6 0,6 0,0 0,-6 0,7 0,-1 0,0 0,-6 0,7-13,-1 13,-6 0,-7-7,13 7,1-13,-14-1,6 14,8-13,-1 6,0-6,-6 13,7-14,-1 8,-6 6,6-14,-13 1,27-1,-20 8,6-21,1 7,-14 6,6 8,-6-8,0 1,27-21,-27 21,0 6,0-6,7-1,-7 1,0 6,0-6,0-1,0 8,0-8,0 1,0-1,13 14,-13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5-02T18:36:09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3870.42 4574.01,'-14'0,"1"0,6 0,-6 0,-1 0,1 0,6-6,-6 6,-1 0,8-7,6-6,-14 13,1 0,13-14,-14 14,8-7,-8-6,1 0,6 6,-20-7,21 1,-8 0,1 6,13-6,-14 13,8-14,-8-6,1 7,6-1,-6 7,13-6,-14 13,14-13,-13 6,6 7,-6 0,13-14,-14 14,14-13,0 6,0-6,0 0,0-1,0 7,0-6,0 0,0 6,7 7,-7-14,13 1,-6 0,6 6,1-6,-1-1,-13 7,7-6,6 0,1 13,-7-7,6-7,0 14,1 0,-7 0,6-13,0 13,-6 0,6 0,1 0,-7 0,6 0,0 0,8 0,-8 7,0-7,-6 0,7 0,-1 0,0 13,7-13,1 0,12 7,-6-7,7 13,-21-13,-6 14,6-14,0 0,8 0,5 6,-19-6,20 14,-14-14,-6 13,6-13,8 0,5 0,-26 7,21-7,5 0,-19 0,20 13,27-13,-41 0,21 14,-21-14,-6 0,6 0,1 0,6 0,6 0,-19 0,7 0,-1 0,0 0,-6 0,7 0,-1 0,-6 0,6 0,1-7,-8 7,8 0,-1 0,0-13,8 13,-1-7,-20-6,13 13,1 0,-1 0,-6-14,6 14,1 0,-8 0,8 0,-1 0,-6 0,6 0,1 0,-1 0,-6 0,6 0,1-7,-8 7,8 0,-14-13,27 13,-21 0,8 0,-1 0,-6 0,-7-13,13 13,1 0,-1 0,-6 0,6 0,7 0,-6 0,-14 6,13-6,7 14,-6-14,-1 0,-6 0,20 6,-7 8,-7-14,1 13,-8-13,-6 7,14-7,-1 0,-6 0,6 0,1 0,-14 13,0 1,6-14,-6 13,0-6,0 6,14-13,-14 14,0-8,0 8,0-1,0 1,0 6,-7-7,7-6,0 6,0 1,0-8,-7 8,7-1,0 1,-13-8,13 8,0-1,-14-13,14 7,-6 6,6 1,0-1,-14-6,1-7,13 13,-7 1,7-8,-13-6,13 14,-14-14,14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5-02T18:36:09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6231.42 3213.01,'7'0,"-1"0,-6-14,14 14,-1 0,-6-13,6 13,7 0,21 0,39-7,-26 7,-41 0,41 0,-27 0,-7-13,-7 13,34 0,-33 0,53-14,-34 14,-13 0,27 0,-33 0,33 0,0 0,-14 0,-26 0,6 0,1 0,-8 0,8 0,-1 0,1 0,6 0,-7 7,-6-7,33 0,-33 0,53 13,1-13,-55 0,21 0,-13 7,-8-7,55 0,-14 14,-27-14,-7 13,7-13,14 13,-7-6,-7-7,13 13,-19-13,-1 14,7-14,-6 0,-1 0,7-7,-6 7,6-13,7 6,-7-6,13-1,-6 14,-7-13,-6 13,-8 0,-6-7,14 7,-1 0,-6-13,6 13,14-20,27-7,-21 13,-19 8,6-8,-7 14,7 0,-6-13,-1 13,7 0,7 0,7 0,-21 0,-6 7,6-7,21 0,-34 13,13-13,7 7,-6-7,-1 0,-13 13,7-13,6 0,1 13,-8-13,8 14,-1-14,1 7,-8-7,8 0,-1 0,7 0,-6 0,-1 0,-6 13,6-13,1 0,-8 13,8-13,-1 0,-6 0,6 0,-13-6,14 6,-1 0,-6 0,6-14,1 14,6 0,7-6,-7 6,-7 0,-6 0,20 0,-21 0,8 0,13-14,13 14,-13 0,-14 0,-6 0,6 0,1 0,-8 0,8 0,-1-13,-6 13,6 0,1 0,-14-14,13 14,-6 0,6 0,1 0,-7 0,6 0,0 0,1 0,-8 0,8 0,-1 0,-6 7,6 6,1 1,-7-7,6 6,0-13,1 0,6 0,-20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5-02T18:36:09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7968.42 5279.01,'7'0,"6"0,1 0,-1 0,-6 0,6 0,1 0,6 0,-7 0,1 0,6 0,0 0,7 0,-21 0,21 0,-7 0,-6 0,6 0,7 0,-14 0,7 0,14 6,-21-6,7 0,7 0,7 0,-14 0,13 0,-19 0,6 0,-7 0,1 0,6 0,7 0,-21 0,8-6,-1 6,-6 0,6 0,1 0,6 0,-7 0,8 0,5 0,-6 0,7 0,-20 0,20 0,-20 0,33 0,-20 0,0 0,-7 0,1 0,6 0,-7 0,8 0,5 0,-19 0,7 0,12 0,-6 0,-6 0,6 6,-7-6,8 0,5 0,-5 0,-21 14,13-14,7 0,14 0,-8 0,-19 0,20 0,-14 0,8 0,12 7,-20-7,8 0,5 0,8 0,-27 0,6 0,0 0,8 0,-8 0,7 0,7 0,-7 0,-6 0,6 0,6 0,-5 0,-8 0,0 0,-6 0,20 0,-7 0,7 0,-7 0,-7 0,8 0,-1 0,7 0,-14 0,7 0,-6 0,6 0,-7 0,7 0,-6 0,6 0,13 0,-19 0,13 0,-7 0,13-14,-33 1,14 13,6 0,-20-7,13 7,7 0,14-13,6-1,-20 1,-6 13,-8 0,21-7,7-6,-1 13,-19-14,19 14,1-6,-14 6,-7 0,21-14,-7 14,-21 0,8 0,13 0,6 0,-13 0,0 0,7 0,-7 0,-6 0,-1 0,-6 0,20 0,-14 0,7 0,0 0,14 0,-7 0,-7 0,13 7,-6-7,-13 0,-14 7,20-7,0 0,-7 0,7 13,7 0,-13-13,6 0,-7 0,-6 0,6 7,1-7,-1 0,7 0,-6 0,-8 0,21 0,-7 0,-6 0,-1 0,21 0,-28 0,8 0,-1 0,1 0,6 0,-7 0,7 0,14-13,-21 13,7 0,14 0,6 0,-33 0,20 0,-7 0,-7 6,1-6,6 0,-7 0,-6 0,6 0,1 0,-7 0,6 0,0 0,1 0,-8 0,8 0,-1 0,-6 0,6 0,1 0,-1 0,-6 0,6 0,-13-6,14 6,-14-14,7 14,-7-6,0 6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5-02T18:36:09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4361.42 5413.01,'0'-7,"7"7,6 0,7 0,7 0,-20 0,53 0,-13 0,-40 0,6 0,34 0,-34 0,-6 0,27 0,13 0,-20 0,-21 0,8 0,-1 0,-6 0,6 0,21 14,-21-14,7 0,-6 0,-1 0,1 0,6 0,-20 13,13-13,7 0,-6 0,-8 13,8-13,-1 0,1 0,-8 0,28 7,-21-7,-13 14,14-14,-1 0,-6 0,6 0,1 0,-8 0,8 0,6 0,-7 0,1 0,-1 0,-13-7,7 7,6 0,1-7,-8 7,21 0,-13 0,-8-13,8 13,-14-14,20 14,-7 0,1-13,6 13,-7-7,1 7,-8 0,41-13,-20 13,-20 0,-7-14,27 14,-21 0,35 0,-35 0,-6-6,14 6,-1 0,-6 0,6-14,1 14,-8 0,21 0,-27-13,14 13,-8 0,8 0,-1 0,-6-7,6 7,1 0,-1-13,-6 13,-7-14,13 14,1-13,-8 6,8 7,-14-13,13 13,-6 0,-7-14,13 14,1-6,-1-8,-6 1,6 13,1-14,-14 8,6-8,-6 1,14 13,-14-7,13 7,-13-13,14-1,-14 8,0-8,6 1,-6-1,0 8,0-8,0-6,0 7,0-1,0-6,0 7,0-7,-13-7,0 7,-1-7,7 20,7-6,-26-1,26 8,-7-8,-7 14,1-13,0 13,13-14,-7 14,-6 0,-1 0,14-6,-7 6,-19-14,5 14,8 0,-34-13,14 6,-21-6,-7-1,28 1,-27 6,53 7,-27-13,1 13,19 0,1 0,-7 0,-7 0,-20-14,7 8,26 6,-19-14,-14 1,33 13,8 0,-41-7,33 7,-6-13,-7 13,-6 0,19 0,-19 0,26 0,-20 0,7 0,7 0,-21 6,21-6,-34 7,40-7,-6 0,-21 13,21-13,-1 0,-26 14,27-14,-14 7,20-7,-26 13,19 0,-19-6,-14 20,33-27,8 13,-35-6,35-7,6 13,-14-13,-6 14,-20-7,20-7,0 13,6 0,1-13,6 14,-6-7,-1 6,1-13,13 13,-7-6,-6 7,-1-1,8 0,6-6,-14-7,1 13,13 1,-14-14,14 20,-6 0,-8-6,14 12,0-19,0 20,0 6,0-19,7 19,-7-26,7-7,6 0,-13 14,13-1,-13 7,14-20,-7 27,26 6,-19-26,-14 7,13-14,7 26,14-5,-21-8,0-13,8 7,5-7,-5 0,-1 0,7 0,-7 0,6-14,-19 14,7 0,-1 0,0 0,-6 0,7 0,-1 0,-6 0,-7 7,0-7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5-02T18:36:09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4830.42 6043.01,'7'0,"7"0,-14 7,0 7,0-8,0 8,0-1,0 1,0-8,-7-6,7 14,-7 6,7-7,-13 1,-1-1,14-6,-20 20,7-21,13 8,-14-1,8-13,-21 20,-7 7,14-20,7-7,-1 0,-19 0,19 0,-19 0,13 0,6 0,1 0,6 0,-26 0,-8 0,35 0,-21 0,-7 0,28 0,-41 0,33-14,-33 14,34 0,6 0,-20 0,-6-13,26 13,-20-13,7 13,-7-7,-26-7,39 1,1 13,-7-7,6 7,-6-13,-7-1,21 14,-21-6,7-8,6 14,1 0,6 0,7-13,-27 13,7-13,-7 6,21 7,-8-14,1 14,13-13,-7 6,7-6,-13 13,13-14,-14 1,14 6,0-6,-7-1,7 8,0-8,0 1,-13 6,13-6,0-1,0 1,0 6,0-20,0 7,0 7,7-1,-7 8,0-8,6 1,-6 6,14 7,-14-13,13-1,-6 14,-7-6,13 6,8-27,-8 27,21-14,-21 14,-13-6,13 6,-6 0,20-14,-14 14,21 0,13-13,-14 13,-26 0,6 0,34 0,-26 0,-8 0,34 0,-34 0,7 0,27 0,-40 0,7 0,-14 7,33-7,-20 0,1 13,6-6,7-7,-20 0,26 13,-19-13,-1 14,-6-14,6 0,0 0,21 0,-21 13,-6-13,-7 7,14-7,-1 0,0 27,8-7,-8-20,-6 13,-7-6,13 6,0-13,-13 14,7-1,7-6,-1 6,-13 1,13-8,-6-6,-7 14,0-1,14-13,-1 0,-13 14,0-8,0 8,0-1,0-6,7-7,-7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5-02T18:36:09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8270.42 6962.01,'14'0,"12"0,-19 0,6 0,1 0,-7 0,6-6,21 6,-21 0,0 0,21-14,-27 14,19 0,-5 0,-8 0,0 0,8 0,-8 0,-6 0,19 0,-12 0,-7 0,6 0,7 0,20 0,-19 0,-8 0,27 0,-26 0,-1 0,0 0,-6 0,7 0,-1 0,-6 0,6 0,1 0,6 0,-7 0,0 0,-6 0,7 0,-1 0,0-13,-6 13,7 0,-1 0,-6 0,6 0,1 0,-8 0,8 0,-1 0,7 0,-6 0,-1 0,7 0,-6 0,-1 0,-6 0,6 0,7 0,-6 0,-1 0,-6 0,6 0,-13 7,14-7,6 0,7 13,-21-13,8 0,-1 0,7 0,-6 0,-1 0,-6 0,6 0,7 7,-6-7,13 0,-21 0,8 0,-1 0,-6 0,20 0,-14 0,-6 0,6 0,1 0,-8 0,8 0,-1 0,-6 0,20 13,6 1,-33-8,14-6,19 14,-13-14,-6 0,-1 0,-6 0,6 0,1 0,-1 0,-6 0,6 0,1 0,-8 0,8 0,-14-7,0 7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5-02T18:36:09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12785.4 6386.01,'0'-14,"13"14,0 0,-13-13,7 13,7 0,-1 0,7 0,7 0,-20 0,6 0,0 0,21 0,-14 0,-6 0,-1 0,-6 0,20 0,-14 0,-6 0,6 0,0 0,-6 0,7 0,-1 0,0 6,-6-6,7 0,6 0,20 14,-33-14,6 0,7 0,-6 0,-1 0,-6 0,6 0,1 0,-14 7,13-7,-6 0,6 0,1 0,6 0,-7 13,7-13,-6 0,-1 0,-6 0,20 0,-21 0,21 13,-13-13,66 7,-73-7,6 0,1 0,-8 0,8 0,19 14,1-14,-7 0,-21 0,8 0,-1 0,1 0,-8 0,8 0,-1 0,-6 0,20 0,-21 0,8 0,-1 0,7 0,-6 0,-1 0,21 0,-21 0,-6 0,6 0,1 0,-8 0,8 0,-14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5-02T18:36:09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12811.4 7412.01,'0'-13,"7"13,-7-7,20 7,-20-14,14 14,-1 0,1-13,-8 13,21 0,7-7,-34-6,6 13,21 0,-7 0,-6-14,6 14,-7 0,1 0,-1 0,-6 0,6 0,1 0,-8 0,8 0,-1 7,-6-7,6 0,1 14,-1-14,-6 0,20 6,-21-6,8 14,-1-14,1 0,-8 0,-6 13,14-13,-1 7,7-7,-6 0,-14 13,6-13,8 0,-1 0,1 0,-8 0,8 0,-1 0,-13-6,7 6,6 0,1 0,-1-7,-6 7,20-14,-7 14,-7 0,1-13,6 13,-7 0,-6 0,6-7,7 7,7 0,-7 0,7 0,-7 0,-6 0,-1 0,7 14,-6-14,-8 0,-6 13,27-13,-20 0,20 7,-14 6,7-13,0 0,-6 14,-1-14,1 0,-8 0,8 13,-1-13,-6 0,6 0,-13-7,14 7,-8 0,8 0,-14-13,13 13,1 0,-14-13,6 13,8 0,-1-7,-6 7,6 0,1-14,-1 14,7 0,-6 0,-8 0,21 0,-20 7,20-7,-14 0,-6 7,6-7,1 0,-7 0,6 0,0 0,7-14,-6 14,-14-13,20 6,-7-6,14-1,-20 8,6 6,-13-14,14 14,-14-13,7 13,-7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5-02T18:36:09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8746.42 8586.01,'0'-7,"14"7,-1 0,-6 0,20 0,-14 0,-13-7,7 7,6 0,1 0,6 0,0 0,-7 0,1 0,-1 0,-6 0,6 0,7 0,-6 0,-14-13,13 13,1 0,-8 0,8 0,-14-13,13 13,-6 0,6 0,1 0,-8 0,8 0,-1 0,1 0,-8 0,8 0,-1 0,7 6,-6-6,-1 0,7 0,-6 0,6 0,0 0,-7 0,1 0,-1 0,-6 0,6 0,1 0,-7 0,6 0,0 0,1 0,-8 0,8 0,-1 0,-6 0,6 0,1 0,-1 0,-6 0,-7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5-02T18:36:09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15642.4 2481.01,'7'0,"6"0,-13 7,14 7,-1-1,-6-6,6 6,1-13,-8 14,8-14,-14 6,13-6,-6 0,6 0,1 0,-1 0,7-13,-20-1,14 14,6-6,13-8,-6 1,-20-1,20 8,-20 6,-7-14,13 1,0 13,1 0,-14-7,6 7,8 0,-1 0,-6 0,-7 14,27-1,-14-6,-6-7,-7 13,13-13,-13 14,21-1,-8-6,0 6,1 1,-8-8,8-6,-14 14,13-14,-6 0,-7-7,13 7,1-7,-7-6,-7-1,13 14,0-6,1-8,-7 14,6 0,0 0,-6 0,6 7,1 0,-1-7,-6 0,6 0,-13 13,14-13,-7 0,6 0,-13-7,13 1,8-8,-8 1,0 13,-13-14,7 14,-7-6,13 6,1 0,-14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5-02T18:36:09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10189.4 6755.01,'0'-14,"6"14,-6-13,7 13,33-7,-33 7,20-13,-7 13,7 0,-21-14,8 14,6 0,7 0,-20 0,6 0,0 0,1 0,-7 0,6 0,0 0,7-7,-6 7,6 0,14 0,-1-13,14 13,-20-13,-20 13,6 0,34 0,-34 0,7 0,7-14,-7 14,-6 0,-7-7,6 7,7 0,-6 0,-1-13,0 13,-6 0,6 0,1-13,-7 13,19 0,-12 0,-14-7,7 7,6 0,7 0,-6 0,-1 0,-6 0,6 0,14 0,-7 0,-7 0,-6 0,33 0,-33 0,60 0,-40 0,-14 0,8-13,-8 13,21-14,-14 14,6 0,-19 0,20 0,7-13,-21 13,-6 0,20-7,-21 7,8 0,12-13,-19 13,20 0,-7-14,-6 14,-14-7,20 7,13-13,-19 13,6 0,-7 0,14 0,-7-13,0 13,7 0,-7 0,7 0,-20 0,-7-7,13 7,1 0,-8 0,21-14,7 14,-21 0,7-13,7 0,-20 13,6 0,7-7,7-6,-7 13,-20-14,14 14,-1 0,-6 0,-7-7,27-6,-21 13,8 0,-14-13,13 13,1-14,-8 14,-6-7,14 7,-1 0,-13-13,7 13,-7-13,13 13,-13-7,14 7,-1 0,-13-13,7-1,6 14,-13-13,14 13,-8-7,8-6,-1 13,-13-14,7 14,-7-7,13 7,-13-13,14 0,-14 13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5-02T18:36:09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12194.4 6292.01,'0'-7,"14"7,13-13,-21-1,21 14,-27-7,7 7,20-13,-14 13,7-13,0 6,7 7,-7-14,-6 14,-1 0,-6-13,6 13,1 0,6-13,-7 13,1 0,-8 0,-6-7,14 7,-21 0,7 13,0 1,-7-1,7-6,-13-7,13 13,-14 1,14-8,-13 8,6-1,7-6,-13 6,13 1,0-1,-13-13,13 7,-7 6,7 1,-14-8,14 8,-13-1,13 1,-13-8,13 8,0-1,-7-13,7 7,0 6,0 1,-14-14,14 13,0-6,-13-7,13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5-02T18:36:09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10484.4 2099.01,'-7'0,"-6"0,6-7,-6 7,-1 0,-6 0,-7 0,20 0,7-13,-13 13,-34 0,14 0,-61-13,87 13,-67-14,54 14,7 0,-21-7,14 7,6 0,1 0,-27-13,0 13,33 0,-7 0,-19-13,-1 13,21 0,0-7,6 7,-7 0,1 0,0 0,6 0,-7 0,1 0,13 13,-7-13,-6 0,-1 14,8-14,-8 6,-12-6,26 14,-7-14,7 13,-14-13,1 0,6 14,7-8,-13-6,13 14,-14-14,14 13,0-6,0 6,0 1,0-1,0-6,0 6,0 1,0-8,7 8,-7-1,14-6,6 33,-7-33,-6 6,-7 1,13-8,-13 8,14-1,-1 1,-6-8,6 21,1-20,-14 6,6-13,-6 14,27-7,-27 6,7-13,-7 13,13-13,1 14,-1-8,7 8,-20-1,14-13,6 7,-20 6,27 1,6 6,1 7,-14-20,-7-7,-13 13,34 0,-21-13,7 7,-6-7,-1 13,-6-13,6 0,21 14,13-1,-34-13,-6 0,6 0,7 0,-6 0,-1 0,7 0,-6 0,6 0,7 0,-14 0,7 0,0 0,14-20,-21 20,14-13,-7 6,-6-6,-8-1,8 14,13-6,-27-8,6 14,8-13,-1-7,-6 20,-7-14,13 14,-13-13,14 13,-8-7,-6-6,14-1,-1 7,1-6,-14 0,6 13,-6-14,0 8,0-8,0-6,0 7,0-1,0 7,0-6,0 0,0-1,0 7,0-6,0 0,-13 6,13-6,-13 13,13-14,0 1,-14 6,7-6,-6-1,13 7,0-6,-13 13,6-13,-6 6,-1-7,7 1,-6 13,0-13,13 6,-14 7,7-13,-19-1,19 7,-20 7,14-13,6 0,-20 13,20 0,-6 0,0 0,6 0,-7 0,1 0,13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5-02T18:36:09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8284.42 4165.01,'13'0,"0"0,-13-13,14 13,-8 0,8 0,-14-7,13 7,-6 0,6 0,1 0,-1 0,-6 0,6 0,1 0,6 0,-7 0,7 0,14 0,0 0,6 0,-7 0,-26 0,27 0,-8 0,-12 0,-7 0,26 0,-20 0,1 0,6 0,-7 0,21 0,-21 0,21 0,-1 0,-19 0,6 0,-7 0,1 0,6 0,0 0,14-13,-8 13,-12 0,-14-14,7 14,6 0,0 0,-6 0,7 0,12 0,-19 0,-7-6,34 6,-21 0,14 0,-7-14,14 14,-21 0,21 0,12 0,-39-13,7 13,-1 0,21 0,19-7,-39 7,19 0,28 0,-15 0,-39 0,40 0,-7 0,-33 0,27 0,-21 0,0 0,8 0,-8 0,21 0,-1 0,-19 0,-1 0,7 13,14-13,-21 14,41-14,-7 7,-14 6,28 0,-55-13,8 0,-1 0,21 0,-34 7,26-7,8 0,-21 14,-6-14,7 0,19 0,-19 0,-1 0,20 0,-19 0,-7 0,6 0,21 13,-21-13,0 0,-6 0,20 0,20 0,-40 0,6 0,21 0,-21 0,0 0,7 0,-6 0,19 0,1 13,0-13,-21 0,20 7,-19-7,19 0,-26 0,27 13,-21-13,21 0,-21 14,0-14,21 0,-21 0,28 7,-28-7,1 0,19 0,14 13,-13-13,-21 0,-6 13,20-13,6 0,-20 0,-6 0,20 14,-20-14,20 0,-21 0,21 0,7 0,-1 0,1 0,-1 0,14 0,-33 0,19 0,14 0,-33 0,-8-7,8 7,6 0,-7 0,1 0,-8 0,21-13,20 13,-40 0,20 0,6 0,28 0,-55 0,8 0,-1 0,21 0,13 0,6 0,-39 0,-1 0,7 0,-6 0,-1 0,21 0,-28 0,8 0,13 0,-21 0,21 0,-20 6,20-6,-21 0,8 0,-1 0,1 0,-8 0,-6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5-02T18:36:09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2716.42 4078.01,'13'0,"-13"13,14-13,6 7,0 7,7-14,-27 13,13-13,-6 0,6 13,7-13,-6 7,13-7,-27 14,6-14,21 13,-7-13,-6 0,6 0,7 0,-7 0,-7 0,34-20,-40 20,6-7,7-6,7 13,-27-14,14 14,-8 0,21-13,-20 13,6 0,7 0,-6 0,-1 0,1 0,-8 0,21 0,-20 0,6 0,1 0,-1 0,-6 7,6-7,1 0,-14 13,6-13,21 13,-20-13,6 7,1-7,6 14,27-1,-20-6,-7 6,0-13,-20 13,13-13,1 14,-7-7,19-7,-12 13,-8-13,8 0,-1 0,-6 0,6 0,34-13,-33 13,19-14,-33 1,14 13,-8 0,28-14,-21 14,1-6,33-8,-27 14,13 0,-19 0,-1 0,21-13,-14 13,-7 0,-6 0,6 0,81 0,-47 0,-40 0,27 0,-8 0,-12 0,19 7,21 6,-7-6,-34-7,-6 0,7 0,-14 13,13-13,7 0,27 13,-34-13,1 0,-14 14,33-14,-12 7,-8-7,0 0,-6 0,7 0,6 13,-7-13,7 13,-6-13,-1 0,21 0,-21 0,7 0,-6 0,-1 0,-6 0,19 0,8 0,-27 0,6 0,14 0,-7 0,-6 7,6-7,-7 0,7 0,7 14,-7-14,-6 0,6 0,-20 13,13-13,0 0,-6 0,20 0,-20 0,6 0,1 0,33-7,-27-6,13 13,-19-7,-1-6,21 13,-1-20,1 20,-1 0,1-14,-21 14,1 0,6 0,-7 0,7 0,-6 0,19 0,-19 7,-8-7,35 7,-21-7,0 0,-20 13,13-13,7 0,-6 13,13-13,-21 0,8 0,-1 0,7 7,14-7,-21 0,1 14,19-14,1 0,-21 0,21 0,-14 0,-7 0,7 0,41 0,-41 0,-7 0,-13 13,14-13,-8 0,41 0,-33 0,19 0,-19 0,-8 0,35 0,-35 0,28 7,-21-7,1 0,-8 0,21 0,-7 0,14 0,-21 0,1 0,6-14,-7 14,1 0,-14-13,6 13,21-7,20-20,-27 21,-6 6,-14-14,6 14,35-27,-1 7,-27 20,1 0,-7 0,33-13,-40 6,6 7,28 0,-21 0,1 0,19-13,1 13,-14 0,-7 0,-13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5-02T18:36:09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3098.42 3676.01,'7'0,"0"0,6 0,-13 13,13-13,-6 13,-7 1,14-8,-1-6,-13 14,20-1,-7-6,1 6,6 1,-7-7,1 6,-7-13,19 13,-19-13,7 0,6 0,-7 0,0 0,1 0,-7 0,19 0,-19-6,7 6,19-14,1 8,13-8,0 1,-34 6,-6 7,33-13,-33-1,40 7,-34-6,0 13,41-27,-14 21,27-35,-53 41,19-20,-19 7,33-7,-14 6,-19 1,19-1,-33 8,20-8,-6 14,6-20,7 7,-7-14,-7 20,1 7,-8-13,-6 19,0 1,0 7,0-1,0 0,0-6,0 7,0-1,-13 7,13-7,-13-13,13 14,-14 6,7 14,-6-34,13 13,0-6,-13 6,6 14,7-27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5-02T18:36:09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3219.42 4970.01,'20'14,"-7"6,1-20,6 27,-7-27,1 6,-7-6,19 27,-19-20,20 6,-7 7,-7-6,8-1,-8 1,-13-8,13 8,-6-14,7 0,-1 0,7 0,7 0,-7-7,-7 0,-6 7,-7-13,27-1,-14 14,21-33,-21 33,-6-13,20-8,6-5,-19 19,33-27,-40 21,6 13,0-14,7-6,-6 7,-1 0,21-21,20 0,-54 21,53-21,-46 21,6 0,21-21,26 1,-13-1,-7 14,-26 20,-1-14,21 1,-1-7,-19 20,-8-13,8 13,-1 0,-13-14,20 14,-6-7,-1 7,-6 0,6 0,-13-13,0 13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5-02T18:36:09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9893.42 4420.01,'14'0,"-1"0,-6 0,6 0,-13 14,14-14,-1 0,-13 13,7-13,20 0,-27 13,20-13,-7 0,34 0,-40 0,6 0,21 0,-21 0,1 0,66-20,-73 20,6 0,1-13,-1 13,-6 0,40-7,-34-6,68-1,-1 8,-60 6,1-14,5 14,41-13,-20-7,-33 20,-7-14,6 14,14-13,-21 13,-6-7,47-26,14-14,-41 20,-7 20,1-6,-14-1,6 14,28-47,-21 41,48-82,-34 48,-14 33,-13-6,7 0,-7 6,33-54,-33 48,14 6,13-40,-27 34,20-21,-20 21,0 6,13-6,-13-1,7 1,6 6,1-6,-8 13,8 0,-1 0,-13-13,14 13,-14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5-02T18:36:09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10584.4 3716.01,'7'6,"6"-6,-13 7,14 7,-7-1,6-13,-13 7,20 20,-6-27,-1 6,54 41,-54-47,1 14,19-1,-26-6,40 20,-33-27,53 33,-20-6,-34-27,21 7,-21-7,-13 13,13-13,7 14,7-14,-7 6,-6-6,-7 0,6 0,21 0,12-33,22-41,-68 67,13-6,0-1,34-46,-27 26,7-6,-13 33,-14-6,27-27,-21 26,8 8,33-88,40-14,-7-12,-80 106,74-66,-67 66,-7 8,13 6,1-41,-1 41,21-33,-34 26,6-6,8 13,-1-14,1 14,-8 0,-6 7,0-7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65.xml"/><Relationship Id="rId2" Type="http://schemas.openxmlformats.org/officeDocument/2006/relationships/tags" Target="../tags/tag64.xml"/><Relationship Id="rId1" Type="http://schemas.openxmlformats.org/officeDocument/2006/relationships/tags" Target="../tags/tag63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74.xml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5.xml"/><Relationship Id="rId1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76.xml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77.xml"/><Relationship Id="rId3" Type="http://schemas.openxmlformats.org/officeDocument/2006/relationships/image" Target="../media/image21.png"/><Relationship Id="rId2" Type="http://schemas.openxmlformats.org/officeDocument/2006/relationships/customXml" Target="../ink/ink8.xml"/><Relationship Id="rId1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tags" Target="../tags/tag78.xml"/><Relationship Id="rId5" Type="http://schemas.openxmlformats.org/officeDocument/2006/relationships/image" Target="../media/image24.png"/><Relationship Id="rId4" Type="http://schemas.openxmlformats.org/officeDocument/2006/relationships/customXml" Target="../ink/ink10.xml"/><Relationship Id="rId3" Type="http://schemas.openxmlformats.org/officeDocument/2006/relationships/image" Target="../media/image23.png"/><Relationship Id="rId2" Type="http://schemas.openxmlformats.org/officeDocument/2006/relationships/customXml" Target="../ink/ink9.xml"/><Relationship Id="rId1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7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8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1.xml"/><Relationship Id="rId1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tags" Target="../tags/tag82.xml"/><Relationship Id="rId5" Type="http://schemas.openxmlformats.org/officeDocument/2006/relationships/image" Target="../media/image28.png"/><Relationship Id="rId4" Type="http://schemas.openxmlformats.org/officeDocument/2006/relationships/customXml" Target="../ink/ink12.xml"/><Relationship Id="rId3" Type="http://schemas.openxmlformats.org/officeDocument/2006/relationships/image" Target="../media/image27.png"/><Relationship Id="rId2" Type="http://schemas.openxmlformats.org/officeDocument/2006/relationships/customXml" Target="../ink/ink11.xml"/><Relationship Id="rId1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83.xml"/><Relationship Id="rId3" Type="http://schemas.openxmlformats.org/officeDocument/2006/relationships/image" Target="../media/image30.png"/><Relationship Id="rId2" Type="http://schemas.openxmlformats.org/officeDocument/2006/relationships/customXml" Target="../ink/ink13.xml"/><Relationship Id="rId1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tags" Target="../tags/tag66.xml"/><Relationship Id="rId7" Type="http://schemas.openxmlformats.org/officeDocument/2006/relationships/image" Target="../media/image4.png"/><Relationship Id="rId6" Type="http://schemas.openxmlformats.org/officeDocument/2006/relationships/customXml" Target="../ink/ink3.xml"/><Relationship Id="rId5" Type="http://schemas.openxmlformats.org/officeDocument/2006/relationships/image" Target="../media/image3.png"/><Relationship Id="rId4" Type="http://schemas.openxmlformats.org/officeDocument/2006/relationships/customXml" Target="../ink/ink2.xml"/><Relationship Id="rId3" Type="http://schemas.openxmlformats.org/officeDocument/2006/relationships/image" Target="../media/image2.png"/><Relationship Id="rId2" Type="http://schemas.openxmlformats.org/officeDocument/2006/relationships/customXml" Target="../ink/ink1.xml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4.xml"/><Relationship Id="rId1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85.xml"/><Relationship Id="rId4" Type="http://schemas.openxmlformats.org/officeDocument/2006/relationships/image" Target="../media/image34.png"/><Relationship Id="rId3" Type="http://schemas.openxmlformats.org/officeDocument/2006/relationships/image" Target="../media/image33.png"/><Relationship Id="rId2" Type="http://schemas.openxmlformats.org/officeDocument/2006/relationships/customXml" Target="../ink/ink14.xml"/><Relationship Id="rId1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tags" Target="../tags/tag86.xml"/><Relationship Id="rId5" Type="http://schemas.openxmlformats.org/officeDocument/2006/relationships/image" Target="../media/image37.png"/><Relationship Id="rId4" Type="http://schemas.openxmlformats.org/officeDocument/2006/relationships/customXml" Target="../ink/ink16.xml"/><Relationship Id="rId3" Type="http://schemas.openxmlformats.org/officeDocument/2006/relationships/image" Target="../media/image36.png"/><Relationship Id="rId2" Type="http://schemas.openxmlformats.org/officeDocument/2006/relationships/customXml" Target="../ink/ink15.xml"/><Relationship Id="rId1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87.xml"/><Relationship Id="rId3" Type="http://schemas.openxmlformats.org/officeDocument/2006/relationships/image" Target="../media/image39.png"/><Relationship Id="rId2" Type="http://schemas.openxmlformats.org/officeDocument/2006/relationships/customXml" Target="../ink/ink17.xml"/><Relationship Id="rId1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88.xml"/><Relationship Id="rId2" Type="http://schemas.openxmlformats.org/officeDocument/2006/relationships/image" Target="../media/image41.png"/><Relationship Id="rId1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9" Type="http://schemas.openxmlformats.org/officeDocument/2006/relationships/image" Target="../media/image46.png"/><Relationship Id="rId8" Type="http://schemas.openxmlformats.org/officeDocument/2006/relationships/customXml" Target="../ink/ink21.xml"/><Relationship Id="rId7" Type="http://schemas.openxmlformats.org/officeDocument/2006/relationships/image" Target="../media/image45.png"/><Relationship Id="rId6" Type="http://schemas.openxmlformats.org/officeDocument/2006/relationships/customXml" Target="../ink/ink20.xml"/><Relationship Id="rId5" Type="http://schemas.openxmlformats.org/officeDocument/2006/relationships/image" Target="../media/image44.png"/><Relationship Id="rId4" Type="http://schemas.openxmlformats.org/officeDocument/2006/relationships/customXml" Target="../ink/ink19.xml"/><Relationship Id="rId3" Type="http://schemas.openxmlformats.org/officeDocument/2006/relationships/image" Target="../media/image43.png"/><Relationship Id="rId2" Type="http://schemas.openxmlformats.org/officeDocument/2006/relationships/customXml" Target="../ink/ink18.xml"/><Relationship Id="rId17" Type="http://schemas.openxmlformats.org/officeDocument/2006/relationships/slideLayout" Target="../slideLayouts/slideLayout2.xml"/><Relationship Id="rId16" Type="http://schemas.openxmlformats.org/officeDocument/2006/relationships/tags" Target="../tags/tag89.xml"/><Relationship Id="rId15" Type="http://schemas.openxmlformats.org/officeDocument/2006/relationships/image" Target="../media/image49.png"/><Relationship Id="rId14" Type="http://schemas.openxmlformats.org/officeDocument/2006/relationships/customXml" Target="../ink/ink24.xml"/><Relationship Id="rId13" Type="http://schemas.openxmlformats.org/officeDocument/2006/relationships/image" Target="../media/image48.png"/><Relationship Id="rId12" Type="http://schemas.openxmlformats.org/officeDocument/2006/relationships/customXml" Target="../ink/ink23.xml"/><Relationship Id="rId11" Type="http://schemas.openxmlformats.org/officeDocument/2006/relationships/image" Target="../media/image47.png"/><Relationship Id="rId10" Type="http://schemas.openxmlformats.org/officeDocument/2006/relationships/customXml" Target="../ink/ink22.xml"/><Relationship Id="rId1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tags" Target="../tags/tag90.xml"/><Relationship Id="rId7" Type="http://schemas.openxmlformats.org/officeDocument/2006/relationships/image" Target="../media/image53.png"/><Relationship Id="rId6" Type="http://schemas.openxmlformats.org/officeDocument/2006/relationships/customXml" Target="../ink/ink27.xml"/><Relationship Id="rId5" Type="http://schemas.openxmlformats.org/officeDocument/2006/relationships/image" Target="../media/image52.png"/><Relationship Id="rId4" Type="http://schemas.openxmlformats.org/officeDocument/2006/relationships/customXml" Target="../ink/ink26.xml"/><Relationship Id="rId3" Type="http://schemas.openxmlformats.org/officeDocument/2006/relationships/image" Target="../media/image51.png"/><Relationship Id="rId2" Type="http://schemas.openxmlformats.org/officeDocument/2006/relationships/customXml" Target="../ink/ink25.xml"/><Relationship Id="rId1" Type="http://schemas.openxmlformats.org/officeDocument/2006/relationships/image" Target="../media/image50.pn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91.xml"/><Relationship Id="rId2" Type="http://schemas.openxmlformats.org/officeDocument/2006/relationships/image" Target="../media/image55.png"/><Relationship Id="rId1" Type="http://schemas.openxmlformats.org/officeDocument/2006/relationships/image" Target="../media/image54.pn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92.xml"/><Relationship Id="rId2" Type="http://schemas.openxmlformats.org/officeDocument/2006/relationships/image" Target="../media/image57.png"/><Relationship Id="rId1" Type="http://schemas.openxmlformats.org/officeDocument/2006/relationships/image" Target="../media/image56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9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7.xml"/><Relationship Id="rId1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94.xml"/><Relationship Id="rId1" Type="http://schemas.openxmlformats.org/officeDocument/2006/relationships/image" Target="../media/image58.png"/></Relationships>
</file>

<file path=ppt/slides/_rels/slide31.xml.rels><?xml version="1.0" encoding="UTF-8" standalone="yes"?>
<Relationships xmlns="http://schemas.openxmlformats.org/package/2006/relationships"><Relationship Id="rId9" Type="http://schemas.openxmlformats.org/officeDocument/2006/relationships/image" Target="../media/image63.png"/><Relationship Id="rId8" Type="http://schemas.openxmlformats.org/officeDocument/2006/relationships/customXml" Target="../ink/ink31.xml"/><Relationship Id="rId7" Type="http://schemas.openxmlformats.org/officeDocument/2006/relationships/image" Target="../media/image62.png"/><Relationship Id="rId6" Type="http://schemas.openxmlformats.org/officeDocument/2006/relationships/customXml" Target="../ink/ink30.xml"/><Relationship Id="rId5" Type="http://schemas.openxmlformats.org/officeDocument/2006/relationships/image" Target="../media/image61.png"/><Relationship Id="rId4" Type="http://schemas.openxmlformats.org/officeDocument/2006/relationships/customXml" Target="../ink/ink29.xml"/><Relationship Id="rId3" Type="http://schemas.openxmlformats.org/officeDocument/2006/relationships/image" Target="../media/image60.png"/><Relationship Id="rId2" Type="http://schemas.openxmlformats.org/officeDocument/2006/relationships/customXml" Target="../ink/ink28.xml"/><Relationship Id="rId11" Type="http://schemas.openxmlformats.org/officeDocument/2006/relationships/slideLayout" Target="../slideLayouts/slideLayout2.xml"/><Relationship Id="rId10" Type="http://schemas.openxmlformats.org/officeDocument/2006/relationships/tags" Target="../tags/tag95.xml"/><Relationship Id="rId1" Type="http://schemas.openxmlformats.org/officeDocument/2006/relationships/image" Target="../media/image5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96.xml"/><Relationship Id="rId1" Type="http://schemas.openxmlformats.org/officeDocument/2006/relationships/image" Target="../media/image6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97.xml"/><Relationship Id="rId1" Type="http://schemas.openxmlformats.org/officeDocument/2006/relationships/image" Target="../media/image65.png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98.xml"/><Relationship Id="rId3" Type="http://schemas.openxmlformats.org/officeDocument/2006/relationships/image" Target="../media/image67.png"/><Relationship Id="rId2" Type="http://schemas.openxmlformats.org/officeDocument/2006/relationships/customXml" Target="../ink/ink32.xml"/><Relationship Id="rId1" Type="http://schemas.openxmlformats.org/officeDocument/2006/relationships/image" Target="../media/image6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99.xml"/><Relationship Id="rId1" Type="http://schemas.openxmlformats.org/officeDocument/2006/relationships/image" Target="../media/image68.png"/></Relationships>
</file>

<file path=ppt/slides/_rels/slide36.xml.rels><?xml version="1.0" encoding="UTF-8" standalone="yes"?>
<Relationships xmlns="http://schemas.openxmlformats.org/package/2006/relationships"><Relationship Id="rId9" Type="http://schemas.openxmlformats.org/officeDocument/2006/relationships/customXml" Target="../ink/ink36.xml"/><Relationship Id="rId8" Type="http://schemas.openxmlformats.org/officeDocument/2006/relationships/image" Target="../media/image73.png"/><Relationship Id="rId7" Type="http://schemas.openxmlformats.org/officeDocument/2006/relationships/customXml" Target="../ink/ink35.xml"/><Relationship Id="rId6" Type="http://schemas.openxmlformats.org/officeDocument/2006/relationships/image" Target="../media/image72.png"/><Relationship Id="rId5" Type="http://schemas.openxmlformats.org/officeDocument/2006/relationships/customXml" Target="../ink/ink34.xml"/><Relationship Id="rId4" Type="http://schemas.openxmlformats.org/officeDocument/2006/relationships/image" Target="../media/image71.png"/><Relationship Id="rId3" Type="http://schemas.openxmlformats.org/officeDocument/2006/relationships/customXml" Target="../ink/ink33.xml"/><Relationship Id="rId2" Type="http://schemas.openxmlformats.org/officeDocument/2006/relationships/image" Target="../media/image70.png"/><Relationship Id="rId16" Type="http://schemas.openxmlformats.org/officeDocument/2006/relationships/slideLayout" Target="../slideLayouts/slideLayout2.xml"/><Relationship Id="rId15" Type="http://schemas.openxmlformats.org/officeDocument/2006/relationships/tags" Target="../tags/tag100.xml"/><Relationship Id="rId14" Type="http://schemas.openxmlformats.org/officeDocument/2006/relationships/image" Target="../media/image76.png"/><Relationship Id="rId13" Type="http://schemas.openxmlformats.org/officeDocument/2006/relationships/customXml" Target="../ink/ink38.xml"/><Relationship Id="rId12" Type="http://schemas.openxmlformats.org/officeDocument/2006/relationships/image" Target="../media/image75.png"/><Relationship Id="rId11" Type="http://schemas.openxmlformats.org/officeDocument/2006/relationships/customXml" Target="../ink/ink37.xml"/><Relationship Id="rId10" Type="http://schemas.openxmlformats.org/officeDocument/2006/relationships/image" Target="../media/image74.png"/><Relationship Id="rId1" Type="http://schemas.openxmlformats.org/officeDocument/2006/relationships/image" Target="../media/image69.pn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01.xml"/><Relationship Id="rId2" Type="http://schemas.openxmlformats.org/officeDocument/2006/relationships/image" Target="../media/image78.png"/><Relationship Id="rId1" Type="http://schemas.openxmlformats.org/officeDocument/2006/relationships/image" Target="../media/image77.png"/></Relationships>
</file>

<file path=ppt/slides/_rels/slide3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tags" Target="../tags/tag102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image" Target="../media/image79.png"/></Relationships>
</file>

<file path=ppt/slides/_rels/slide3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103.xml"/><Relationship Id="rId3" Type="http://schemas.openxmlformats.org/officeDocument/2006/relationships/image" Target="../media/image85.png"/><Relationship Id="rId2" Type="http://schemas.openxmlformats.org/officeDocument/2006/relationships/customXml" Target="../ink/ink39.xml"/><Relationship Id="rId1" Type="http://schemas.openxmlformats.org/officeDocument/2006/relationships/image" Target="../media/image8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8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04.xml"/><Relationship Id="rId1" Type="http://schemas.openxmlformats.org/officeDocument/2006/relationships/image" Target="../media/image86.pn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05.xml"/><Relationship Id="rId2" Type="http://schemas.openxmlformats.org/officeDocument/2006/relationships/image" Target="../media/image88.png"/><Relationship Id="rId1" Type="http://schemas.openxmlformats.org/officeDocument/2006/relationships/image" Target="../media/image87.png"/></Relationships>
</file>

<file path=ppt/slides/_rels/slide4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tags" Target="../tags/tag106.xml"/><Relationship Id="rId5" Type="http://schemas.openxmlformats.org/officeDocument/2006/relationships/image" Target="../media/image91.png"/><Relationship Id="rId4" Type="http://schemas.openxmlformats.org/officeDocument/2006/relationships/customXml" Target="../ink/ink41.xml"/><Relationship Id="rId3" Type="http://schemas.openxmlformats.org/officeDocument/2006/relationships/image" Target="../media/image90.png"/><Relationship Id="rId2" Type="http://schemas.openxmlformats.org/officeDocument/2006/relationships/customXml" Target="../ink/ink40.xml"/><Relationship Id="rId1" Type="http://schemas.openxmlformats.org/officeDocument/2006/relationships/image" Target="../media/image8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07.xml"/><Relationship Id="rId1" Type="http://schemas.openxmlformats.org/officeDocument/2006/relationships/image" Target="../media/image9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08.xml"/><Relationship Id="rId1" Type="http://schemas.openxmlformats.org/officeDocument/2006/relationships/image" Target="../media/image9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09.xml"/><Relationship Id="rId1" Type="http://schemas.openxmlformats.org/officeDocument/2006/relationships/image" Target="../media/image94.png"/></Relationships>
</file>

<file path=ppt/slides/_rels/slide46.xml.rels><?xml version="1.0" encoding="UTF-8" standalone="yes"?>
<Relationships xmlns="http://schemas.openxmlformats.org/package/2006/relationships"><Relationship Id="rId9" Type="http://schemas.openxmlformats.org/officeDocument/2006/relationships/image" Target="../media/image99.png"/><Relationship Id="rId8" Type="http://schemas.openxmlformats.org/officeDocument/2006/relationships/customXml" Target="../ink/ink45.xml"/><Relationship Id="rId7" Type="http://schemas.openxmlformats.org/officeDocument/2006/relationships/image" Target="../media/image98.png"/><Relationship Id="rId6" Type="http://schemas.openxmlformats.org/officeDocument/2006/relationships/customXml" Target="../ink/ink44.xml"/><Relationship Id="rId5" Type="http://schemas.openxmlformats.org/officeDocument/2006/relationships/image" Target="../media/image97.png"/><Relationship Id="rId4" Type="http://schemas.openxmlformats.org/officeDocument/2006/relationships/customXml" Target="../ink/ink43.xml"/><Relationship Id="rId3" Type="http://schemas.openxmlformats.org/officeDocument/2006/relationships/image" Target="../media/image96.png"/><Relationship Id="rId2" Type="http://schemas.openxmlformats.org/officeDocument/2006/relationships/customXml" Target="../ink/ink42.xml"/><Relationship Id="rId19" Type="http://schemas.openxmlformats.org/officeDocument/2006/relationships/slideLayout" Target="../slideLayouts/slideLayout2.xml"/><Relationship Id="rId18" Type="http://schemas.openxmlformats.org/officeDocument/2006/relationships/tags" Target="../tags/tag110.xml"/><Relationship Id="rId17" Type="http://schemas.openxmlformats.org/officeDocument/2006/relationships/image" Target="../media/image103.png"/><Relationship Id="rId16" Type="http://schemas.openxmlformats.org/officeDocument/2006/relationships/customXml" Target="../ink/ink49.xml"/><Relationship Id="rId15" Type="http://schemas.openxmlformats.org/officeDocument/2006/relationships/image" Target="../media/image102.png"/><Relationship Id="rId14" Type="http://schemas.openxmlformats.org/officeDocument/2006/relationships/customXml" Target="../ink/ink48.xml"/><Relationship Id="rId13" Type="http://schemas.openxmlformats.org/officeDocument/2006/relationships/image" Target="../media/image101.png"/><Relationship Id="rId12" Type="http://schemas.openxmlformats.org/officeDocument/2006/relationships/customXml" Target="../ink/ink47.xml"/><Relationship Id="rId11" Type="http://schemas.openxmlformats.org/officeDocument/2006/relationships/image" Target="../media/image100.png"/><Relationship Id="rId10" Type="http://schemas.openxmlformats.org/officeDocument/2006/relationships/customXml" Target="../ink/ink46.xml"/><Relationship Id="rId1" Type="http://schemas.openxmlformats.org/officeDocument/2006/relationships/image" Target="../media/image9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11.xml"/><Relationship Id="rId1" Type="http://schemas.openxmlformats.org/officeDocument/2006/relationships/image" Target="../media/image10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12.xml"/><Relationship Id="rId1" Type="http://schemas.openxmlformats.org/officeDocument/2006/relationships/image" Target="../media/image105.png"/></Relationships>
</file>

<file path=ppt/slides/_rels/slide4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113.xml"/><Relationship Id="rId3" Type="http://schemas.openxmlformats.org/officeDocument/2006/relationships/image" Target="../media/image107.png"/><Relationship Id="rId2" Type="http://schemas.openxmlformats.org/officeDocument/2006/relationships/customXml" Target="../ink/ink50.xml"/><Relationship Id="rId1" Type="http://schemas.openxmlformats.org/officeDocument/2006/relationships/image" Target="../media/image10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9.xml"/><Relationship Id="rId1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14.xml"/><Relationship Id="rId1" Type="http://schemas.openxmlformats.org/officeDocument/2006/relationships/image" Target="../media/image108.png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15.xml"/><Relationship Id="rId2" Type="http://schemas.openxmlformats.org/officeDocument/2006/relationships/image" Target="../media/image110.png"/><Relationship Id="rId1" Type="http://schemas.openxmlformats.org/officeDocument/2006/relationships/image" Target="../media/image10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16.xml"/><Relationship Id="rId1" Type="http://schemas.openxmlformats.org/officeDocument/2006/relationships/image" Target="../media/image11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17.xml"/><Relationship Id="rId1" Type="http://schemas.openxmlformats.org/officeDocument/2006/relationships/image" Target="../media/image11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18.xml"/><Relationship Id="rId1" Type="http://schemas.openxmlformats.org/officeDocument/2006/relationships/image" Target="../media/image11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19.xml"/><Relationship Id="rId1" Type="http://schemas.openxmlformats.org/officeDocument/2006/relationships/image" Target="../media/image11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20.xml"/><Relationship Id="rId1" Type="http://schemas.openxmlformats.org/officeDocument/2006/relationships/image" Target="../media/image115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21.xml"/><Relationship Id="rId1" Type="http://schemas.openxmlformats.org/officeDocument/2006/relationships/image" Target="../media/image11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70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.png"/><Relationship Id="rId8" Type="http://schemas.openxmlformats.org/officeDocument/2006/relationships/customXml" Target="../ink/ink7.xml"/><Relationship Id="rId7" Type="http://schemas.openxmlformats.org/officeDocument/2006/relationships/image" Target="../media/image10.png"/><Relationship Id="rId6" Type="http://schemas.openxmlformats.org/officeDocument/2006/relationships/customXml" Target="../ink/ink6.xml"/><Relationship Id="rId5" Type="http://schemas.openxmlformats.org/officeDocument/2006/relationships/image" Target="../media/image9.png"/><Relationship Id="rId4" Type="http://schemas.openxmlformats.org/officeDocument/2006/relationships/customXml" Target="../ink/ink5.xml"/><Relationship Id="rId3" Type="http://schemas.openxmlformats.org/officeDocument/2006/relationships/image" Target="../media/image8.png"/><Relationship Id="rId2" Type="http://schemas.openxmlformats.org/officeDocument/2006/relationships/customXml" Target="../ink/ink4.xml"/><Relationship Id="rId11" Type="http://schemas.openxmlformats.org/officeDocument/2006/relationships/slideLayout" Target="../slideLayouts/slideLayout2.xml"/><Relationship Id="rId10" Type="http://schemas.openxmlformats.org/officeDocument/2006/relationships/tags" Target="../tags/tag71.xml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72.xml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3.xml"/><Relationship Id="rId1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/>
        <p:txBody>
          <a:bodyPr/>
          <a:p>
            <a:r>
              <a:rPr lang="en-US" altLang="zh-CN"/>
              <a:t>MySQL</a:t>
            </a:r>
            <a:r>
              <a:rPr lang="zh-CN" altLang="en-US"/>
              <a:t>优化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/>
        <p:txBody>
          <a:bodyPr/>
          <a:p>
            <a:r>
              <a:rPr lang="zh-CN" altLang="en-US">
                <a:sym typeface="+mn-ea"/>
              </a:rPr>
              <a:t>星空</a:t>
            </a:r>
            <a:endParaRPr lang="en-US" altLang="zh-CN"/>
          </a:p>
          <a:p>
            <a:endParaRPr lang="zh-CN" altLang="en-US"/>
          </a:p>
        </p:txBody>
      </p:sp>
    </p:spTree>
    <p:custDataLst>
      <p:tags r:id="rId3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数据目录</a:t>
            </a:r>
            <a:r>
              <a:rPr lang="en-US" altLang="zh-CN"/>
              <a:t> 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006475" y="3563620"/>
            <a:ext cx="9386570" cy="8597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4375" y="1784350"/>
            <a:ext cx="7277100" cy="148272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048510" y="4681220"/>
            <a:ext cx="44119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要查看情况，只能以</a:t>
            </a:r>
            <a:r>
              <a:rPr lang="en-US" altLang="zh-CN"/>
              <a:t>root</a:t>
            </a:r>
            <a:r>
              <a:rPr lang="zh-CN" altLang="en-US"/>
              <a:t>权限查看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56th</a:t>
            </a:r>
            <a:r>
              <a:rPr lang="zh-CN" altLang="en-US"/>
              <a:t>数据库的情况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116330" y="1792605"/>
            <a:ext cx="8307070" cy="350901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配置文件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729105" y="1369695"/>
            <a:ext cx="7336155" cy="97472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4950" y="2729230"/>
            <a:ext cx="8117205" cy="336931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67970" y="3117850"/>
            <a:ext cx="14649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solidFill>
                  <a:srgbClr val="FF0000"/>
                </a:solidFill>
              </a:rPr>
              <a:t>服务器</a:t>
            </a:r>
            <a:endParaRPr lang="zh-CN" altLang="en-US" b="1">
              <a:solidFill>
                <a:srgbClr val="FF0000"/>
              </a:solidFill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日志文件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238250" y="1847850"/>
            <a:ext cx="7712075" cy="332295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3" name="墨迹 2"/>
              <p14:cNvContentPartPr/>
              <p14:nvPr/>
            </p14:nvContentPartPr>
            <p14:xfrm>
              <a:off x="6282690" y="2334895"/>
              <a:ext cx="874395" cy="498475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3"/>
            </p:blipFill>
            <p:spPr>
              <a:xfrm>
                <a:off x="6282690" y="2334895"/>
                <a:ext cx="874395" cy="498475"/>
              </a:xfrm>
              <a:prstGeom prst="rect"/>
            </p:spPr>
          </p:pic>
        </mc:Fallback>
      </mc:AlternateContent>
    </p:spTree>
    <p:custDataLst>
      <p:tags r:id="rId4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性能优化的方向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188210" y="1483360"/>
            <a:ext cx="7467600" cy="490982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3" name="墨迹 2"/>
              <p14:cNvContentPartPr/>
              <p14:nvPr/>
            </p14:nvContentPartPr>
            <p14:xfrm>
              <a:off x="6721475" y="1972310"/>
              <a:ext cx="848360" cy="571500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3"/>
            </p:blipFill>
            <p:spPr>
              <a:xfrm>
                <a:off x="6721475" y="1972310"/>
                <a:ext cx="848360" cy="571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5" name="墨迹 4"/>
              <p14:cNvContentPartPr/>
              <p14:nvPr/>
            </p14:nvContentPartPr>
            <p14:xfrm>
              <a:off x="6828155" y="3169285"/>
              <a:ext cx="461010" cy="243840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5"/>
            </p:blipFill>
            <p:spPr>
              <a:xfrm>
                <a:off x="6828155" y="3169285"/>
                <a:ext cx="461010" cy="243840"/>
              </a:xfrm>
              <a:prstGeom prst="rect"/>
            </p:spPr>
          </p:pic>
        </mc:Fallback>
      </mc:AlternateContent>
    </p:spTree>
    <p:custDataLst>
      <p:tags r:id="rId6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数据库层面的优化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40435" y="1929130"/>
            <a:ext cx="10968990" cy="4141470"/>
          </a:xfrm>
        </p:spPr>
        <p:txBody>
          <a:bodyPr/>
          <a:p>
            <a:pPr marL="0" indent="0">
              <a:buNone/>
            </a:pPr>
            <a:r>
              <a:rPr lang="en-US" altLang="zh-CN"/>
              <a:t>1. </a:t>
            </a:r>
            <a:r>
              <a:rPr lang="zh-CN" altLang="en-US"/>
              <a:t>存储引擎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2. </a:t>
            </a:r>
            <a:r>
              <a:rPr lang="zh-CN" altLang="en-US"/>
              <a:t>事务和并发控制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3. </a:t>
            </a:r>
            <a:r>
              <a:rPr lang="zh-CN" altLang="en-US"/>
              <a:t>索引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4. </a:t>
            </a:r>
            <a:r>
              <a:rPr lang="zh-CN" altLang="en-US"/>
              <a:t>慢查询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5. </a:t>
            </a:r>
            <a:r>
              <a:rPr lang="zh-CN" altLang="en-US"/>
              <a:t>执行计划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存储引擎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MySQL的</a:t>
            </a:r>
            <a:r>
              <a:rPr lang="zh-CN" altLang="en-US">
                <a:solidFill>
                  <a:srgbClr val="FF0000"/>
                </a:solidFill>
              </a:rPr>
              <a:t>存储引擎</a:t>
            </a:r>
            <a:r>
              <a:rPr lang="zh-CN" altLang="en-US"/>
              <a:t>是负责数据存储和检索的核心组件。</a:t>
            </a:r>
            <a:endParaRPr lang="zh-CN" altLang="en-US"/>
          </a:p>
          <a:p>
            <a:r>
              <a:rPr lang="zh-CN" altLang="en-US"/>
              <a:t>存储引擎要解决的问题如下：</a:t>
            </a:r>
            <a:endParaRPr lang="zh-CN" altLang="en-US"/>
          </a:p>
          <a:p>
            <a:pPr marL="457200" lvl="1" indent="0">
              <a:buNone/>
            </a:pPr>
            <a:r>
              <a:rPr lang="en-US" altLang="zh-CN"/>
              <a:t>1. </a:t>
            </a:r>
            <a:r>
              <a:rPr lang="zh-CN" altLang="en-US">
                <a:solidFill>
                  <a:srgbClr val="FF0000"/>
                </a:solidFill>
              </a:rPr>
              <a:t>如何存储数据</a:t>
            </a:r>
            <a:r>
              <a:rPr lang="zh-CN" altLang="en-US"/>
              <a:t>？</a:t>
            </a:r>
            <a:endParaRPr lang="zh-CN" altLang="en-US"/>
          </a:p>
          <a:p>
            <a:pPr marL="457200" lvl="1" indent="0">
              <a:buNone/>
            </a:pPr>
            <a:r>
              <a:rPr lang="en-US" altLang="zh-CN"/>
              <a:t>2. </a:t>
            </a:r>
            <a:r>
              <a:rPr lang="zh-CN" altLang="en-US">
                <a:solidFill>
                  <a:srgbClr val="FF0000"/>
                </a:solidFill>
              </a:rPr>
              <a:t>如何为存储的数据建立索引</a:t>
            </a:r>
            <a:r>
              <a:rPr lang="zh-CN" altLang="en-US"/>
              <a:t>？</a:t>
            </a:r>
            <a:endParaRPr lang="zh-CN" altLang="en-US"/>
          </a:p>
          <a:p>
            <a:pPr marL="457200" lvl="1" indent="0">
              <a:buNone/>
            </a:pPr>
            <a:r>
              <a:rPr lang="en-US" altLang="zh-CN"/>
              <a:t>3. </a:t>
            </a:r>
            <a:r>
              <a:rPr lang="zh-CN" altLang="en-US">
                <a:solidFill>
                  <a:srgbClr val="FF0000"/>
                </a:solidFill>
              </a:rPr>
              <a:t>如何查询、更新数据</a:t>
            </a:r>
            <a:r>
              <a:rPr lang="zh-CN" altLang="en-US"/>
              <a:t>？</a:t>
            </a:r>
            <a:endParaRPr lang="zh-CN" altLang="en-US"/>
          </a:p>
          <a:p>
            <a:pPr lvl="0"/>
            <a:r>
              <a:rPr lang="en-US" altLang="zh-CN"/>
              <a:t>MySQL</a:t>
            </a:r>
            <a:r>
              <a:rPr lang="zh-CN" altLang="en-US"/>
              <a:t>支持的存储引擎，常见的有以下三种</a:t>
            </a:r>
            <a:endParaRPr lang="zh-CN" altLang="en-US"/>
          </a:p>
          <a:p>
            <a:pPr lvl="1"/>
            <a:r>
              <a:rPr lang="en-US" altLang="zh-CN"/>
              <a:t>InnoDB</a:t>
            </a:r>
            <a:endParaRPr lang="en-US" altLang="zh-CN"/>
          </a:p>
          <a:p>
            <a:pPr lvl="1"/>
            <a:r>
              <a:rPr lang="en-US" altLang="zh-CN"/>
              <a:t>MyISAM</a:t>
            </a:r>
            <a:endParaRPr lang="en-US" altLang="zh-CN"/>
          </a:p>
          <a:p>
            <a:pPr lvl="1"/>
            <a:r>
              <a:rPr lang="en-US" altLang="zh-CN"/>
              <a:t>MEMORY</a:t>
            </a:r>
            <a:endParaRPr lang="en-US" altLang="zh-CN"/>
          </a:p>
        </p:txBody>
      </p:sp>
    </p:spTree>
    <p:custDataLst>
      <p:tags r:id="rId1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MySQL</a:t>
            </a:r>
            <a:r>
              <a:rPr lang="zh-CN" altLang="en-US"/>
              <a:t>支持的存储引擎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27355" y="2131060"/>
            <a:ext cx="11330940" cy="224536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存储引擎功能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189730" y="364490"/>
            <a:ext cx="4973955" cy="612902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3" name="墨迹 2"/>
              <p14:cNvContentPartPr/>
              <p14:nvPr/>
            </p14:nvContentPartPr>
            <p14:xfrm>
              <a:off x="5967730" y="1529715"/>
              <a:ext cx="694690" cy="396875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3"/>
            </p:blipFill>
            <p:spPr>
              <a:xfrm>
                <a:off x="5967730" y="1529715"/>
                <a:ext cx="694690" cy="396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5" name="墨迹 4"/>
              <p14:cNvContentPartPr/>
              <p14:nvPr/>
            </p14:nvContentPartPr>
            <p14:xfrm>
              <a:off x="4800600" y="3557270"/>
              <a:ext cx="826770" cy="81280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5"/>
            </p:blipFill>
            <p:spPr>
              <a:xfrm>
                <a:off x="4800600" y="3557270"/>
                <a:ext cx="826770" cy="81280"/>
              </a:xfrm>
              <a:prstGeom prst="rect"/>
            </p:spPr>
          </p:pic>
        </mc:Fallback>
      </mc:AlternateContent>
    </p:spTree>
    <p:custDataLst>
      <p:tags r:id="rId6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InnoDB</a:t>
            </a:r>
            <a:endParaRPr lang="en-US" altLang="zh-CN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48640" y="1562100"/>
            <a:ext cx="10981055" cy="453580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3" name="墨迹 2"/>
              <p14:cNvContentPartPr/>
              <p14:nvPr/>
            </p14:nvContentPartPr>
            <p14:xfrm>
              <a:off x="2181225" y="2564765"/>
              <a:ext cx="490220" cy="370840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3"/>
            </p:blipFill>
            <p:spPr>
              <a:xfrm>
                <a:off x="2181225" y="2564765"/>
                <a:ext cx="490220" cy="370840"/>
              </a:xfrm>
              <a:prstGeom prst="rect"/>
            </p:spPr>
          </p:pic>
        </mc:Fallback>
      </mc:AlternateContent>
    </p:spTree>
    <p:custDataLst>
      <p:tags r:id="rId4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MySQL</a:t>
            </a:r>
            <a:r>
              <a:rPr lang="zh-CN" altLang="en-US"/>
              <a:t>体系架构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373505" y="1457325"/>
            <a:ext cx="9375775" cy="506222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3" name="墨迹 2"/>
              <p14:cNvContentPartPr/>
              <p14:nvPr/>
            </p14:nvContentPartPr>
            <p14:xfrm>
              <a:off x="3101340" y="4711700"/>
              <a:ext cx="400685" cy="358140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3"/>
            </p:blipFill>
            <p:spPr>
              <a:xfrm>
                <a:off x="3101340" y="4711700"/>
                <a:ext cx="400685" cy="3581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5" name="墨迹 4"/>
              <p14:cNvContentPartPr/>
              <p14:nvPr/>
            </p14:nvContentPartPr>
            <p14:xfrm>
              <a:off x="2326005" y="4894580"/>
              <a:ext cx="502920" cy="337185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5"/>
            </p:blipFill>
            <p:spPr>
              <a:xfrm>
                <a:off x="2326005" y="4894580"/>
                <a:ext cx="502920" cy="3371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6" name="墨迹 5"/>
              <p14:cNvContentPartPr/>
              <p14:nvPr/>
            </p14:nvContentPartPr>
            <p14:xfrm>
              <a:off x="6244590" y="4856480"/>
              <a:ext cx="409575" cy="34544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7"/>
            </p:blipFill>
            <p:spPr>
              <a:xfrm>
                <a:off x="6244590" y="4856480"/>
                <a:ext cx="409575" cy="345440"/>
              </a:xfrm>
              <a:prstGeom prst="rect"/>
            </p:spPr>
          </p:pic>
        </mc:Fallback>
      </mc:AlternateContent>
    </p:spTree>
    <p:custDataLst>
      <p:tags r:id="rId8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InnoDB</a:t>
            </a:r>
            <a:r>
              <a:rPr lang="zh-CN" altLang="en-US"/>
              <a:t>适用场景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770890" y="1932940"/>
            <a:ext cx="10650220" cy="326644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InnoDB</a:t>
            </a:r>
            <a:r>
              <a:rPr lang="zh-CN" altLang="en-US"/>
              <a:t>在磁盘中的情况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46455" y="1938655"/>
            <a:ext cx="9663430" cy="89979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5" name="墨迹 4"/>
              <p14:cNvContentPartPr/>
              <p14:nvPr/>
            </p14:nvContentPartPr>
            <p14:xfrm>
              <a:off x="1679575" y="2458085"/>
              <a:ext cx="635000" cy="98425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3"/>
            </p:blipFill>
            <p:spPr>
              <a:xfrm>
                <a:off x="1679575" y="2458085"/>
                <a:ext cx="635000" cy="98425"/>
              </a:xfrm>
              <a:prstGeom prst="rect"/>
            </p:spPr>
          </p:pic>
        </mc:Fallback>
      </mc:AlternateContent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5235" y="3429000"/>
            <a:ext cx="6198235" cy="318643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MyISAM</a:t>
            </a:r>
            <a:endParaRPr lang="en-US" altLang="zh-CN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172845" y="1922145"/>
            <a:ext cx="9924415" cy="332232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3" name="墨迹 2"/>
              <p14:cNvContentPartPr/>
              <p14:nvPr/>
            </p14:nvContentPartPr>
            <p14:xfrm>
              <a:off x="1737995" y="3650615"/>
              <a:ext cx="1393190" cy="469265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3"/>
            </p:blipFill>
            <p:spPr>
              <a:xfrm>
                <a:off x="1737995" y="3650615"/>
                <a:ext cx="1393190" cy="4692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5" name="墨迹 4"/>
              <p14:cNvContentPartPr/>
              <p14:nvPr/>
            </p14:nvContentPartPr>
            <p14:xfrm>
              <a:off x="1678305" y="4639310"/>
              <a:ext cx="1521460" cy="558165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5"/>
            </p:blipFill>
            <p:spPr>
              <a:xfrm>
                <a:off x="1678305" y="4639310"/>
                <a:ext cx="1521460" cy="558165"/>
              </a:xfrm>
              <a:prstGeom prst="rect"/>
            </p:spPr>
          </p:pic>
        </mc:Fallback>
      </mc:AlternateContent>
    </p:spTree>
    <p:custDataLst>
      <p:tags r:id="rId6"/>
    </p:custData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MyISAM</a:t>
            </a:r>
            <a:r>
              <a:rPr lang="zh-CN" altLang="en-US"/>
              <a:t>适用场景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099820" y="1847850"/>
            <a:ext cx="10422255" cy="316166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3" name="墨迹 2"/>
              <p14:cNvContentPartPr/>
              <p14:nvPr/>
            </p14:nvContentPartPr>
            <p14:xfrm>
              <a:off x="5030470" y="4575175"/>
              <a:ext cx="1559560" cy="447675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3"/>
            </p:blipFill>
            <p:spPr>
              <a:xfrm>
                <a:off x="5030470" y="4575175"/>
                <a:ext cx="1559560" cy="447675"/>
              </a:xfrm>
              <a:prstGeom prst="rect"/>
            </p:spPr>
          </p:pic>
        </mc:Fallback>
      </mc:AlternateContent>
    </p:spTree>
    <p:custDataLst>
      <p:tags r:id="rId4"/>
    </p:custData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MyISAM</a:t>
            </a:r>
            <a:r>
              <a:rPr lang="zh-CN" altLang="en-US"/>
              <a:t>存储引擎在磁盘的情况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750060" y="4117340"/>
            <a:ext cx="4618355" cy="111633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4990" y="1800225"/>
            <a:ext cx="5781675" cy="203835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163445" y="5273040"/>
            <a:ext cx="36931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表结构</a:t>
            </a:r>
            <a:r>
              <a:rPr lang="zh-CN" altLang="en-US"/>
              <a:t>、</a:t>
            </a:r>
            <a:r>
              <a:rPr lang="zh-CN" altLang="en-US">
                <a:solidFill>
                  <a:srgbClr val="FF0000"/>
                </a:solidFill>
              </a:rPr>
              <a:t>数据</a:t>
            </a:r>
            <a:r>
              <a:rPr lang="zh-CN" altLang="en-US"/>
              <a:t>、</a:t>
            </a:r>
            <a:r>
              <a:rPr lang="zh-CN" altLang="en-US">
                <a:solidFill>
                  <a:srgbClr val="FF0000"/>
                </a:solidFill>
              </a:rPr>
              <a:t>索引</a:t>
            </a:r>
            <a:r>
              <a:rPr lang="zh-CN" altLang="en-US"/>
              <a:t>是分开存放的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MEMORY</a:t>
            </a:r>
            <a:endParaRPr lang="en-US" altLang="zh-CN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002030" y="1699260"/>
            <a:ext cx="10302875" cy="400494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3" name="墨迹 2"/>
              <p14:cNvContentPartPr/>
              <p14:nvPr/>
            </p14:nvContentPartPr>
            <p14:xfrm>
              <a:off x="3637915" y="2296160"/>
              <a:ext cx="1742440" cy="141605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3"/>
            </p:blipFill>
            <p:spPr>
              <a:xfrm>
                <a:off x="3637915" y="2296160"/>
                <a:ext cx="1742440" cy="1416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5" name="墨迹 4"/>
              <p14:cNvContentPartPr/>
              <p14:nvPr/>
            </p14:nvContentPartPr>
            <p14:xfrm>
              <a:off x="5673725" y="2347595"/>
              <a:ext cx="1602105" cy="38735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5"/>
            </p:blipFill>
            <p:spPr>
              <a:xfrm>
                <a:off x="5673725" y="2347595"/>
                <a:ext cx="1602105" cy="387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6" name="墨迹 5"/>
              <p14:cNvContentPartPr/>
              <p14:nvPr/>
            </p14:nvContentPartPr>
            <p14:xfrm>
              <a:off x="9767570" y="2790190"/>
              <a:ext cx="967105" cy="9525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7"/>
            </p:blipFill>
            <p:spPr>
              <a:xfrm>
                <a:off x="9767570" y="2790190"/>
                <a:ext cx="967105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7" name="墨迹 6"/>
              <p14:cNvContentPartPr/>
              <p14:nvPr/>
            </p14:nvContentPartPr>
            <p14:xfrm>
              <a:off x="2172335" y="3054350"/>
              <a:ext cx="3272155" cy="11176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9"/>
            </p:blipFill>
            <p:spPr>
              <a:xfrm>
                <a:off x="2172335" y="3054350"/>
                <a:ext cx="3272155" cy="1117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8" name="墨迹 7"/>
              <p14:cNvContentPartPr/>
              <p14:nvPr/>
            </p14:nvContentPartPr>
            <p14:xfrm>
              <a:off x="5528945" y="4400550"/>
              <a:ext cx="2105025" cy="85725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11"/>
            </p:blipFill>
            <p:spPr>
              <a:xfrm>
                <a:off x="5528945" y="4400550"/>
                <a:ext cx="2105025" cy="85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9" name="墨迹 8"/>
              <p14:cNvContentPartPr/>
              <p14:nvPr/>
            </p14:nvContentPartPr>
            <p14:xfrm>
              <a:off x="9490710" y="4076700"/>
              <a:ext cx="741680" cy="40513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3"/>
            </p:blipFill>
            <p:spPr>
              <a:xfrm>
                <a:off x="9490710" y="4076700"/>
                <a:ext cx="741680" cy="4051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" p14:bwMode="auto">
            <p14:nvContentPartPr>
              <p14:cNvPr id="10" name="墨迹 9"/>
              <p14:cNvContentPartPr/>
              <p14:nvPr/>
            </p14:nvContentPartPr>
            <p14:xfrm>
              <a:off x="1814830" y="4728210"/>
              <a:ext cx="1078230" cy="69215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5"/>
            </p:blipFill>
            <p:spPr>
              <a:xfrm>
                <a:off x="1814830" y="4728210"/>
                <a:ext cx="1078230" cy="69215"/>
              </a:xfrm>
              <a:prstGeom prst="rect"/>
            </p:spPr>
          </p:pic>
        </mc:Fallback>
      </mc:AlternateContent>
    </p:spTree>
    <p:custDataLst>
      <p:tags r:id="rId16"/>
    </p:custData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MEMORY</a:t>
            </a:r>
            <a:r>
              <a:rPr lang="zh-CN" altLang="en-US"/>
              <a:t>适用场景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86460" y="2070735"/>
            <a:ext cx="10517505" cy="269811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3" name="墨迹 2"/>
              <p14:cNvContentPartPr/>
              <p14:nvPr/>
            </p14:nvContentPartPr>
            <p14:xfrm>
              <a:off x="1456690" y="2977515"/>
              <a:ext cx="2134870" cy="375920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3"/>
            </p:blipFill>
            <p:spPr>
              <a:xfrm>
                <a:off x="1456690" y="2977515"/>
                <a:ext cx="2134870" cy="3759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5" name="墨迹 4"/>
              <p14:cNvContentPartPr/>
              <p14:nvPr/>
            </p14:nvContentPartPr>
            <p14:xfrm>
              <a:off x="2585720" y="3676650"/>
              <a:ext cx="567055" cy="43180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5"/>
            </p:blipFill>
            <p:spPr>
              <a:xfrm>
                <a:off x="2585720" y="3676650"/>
                <a:ext cx="567055" cy="431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6" name="墨迹 5"/>
              <p14:cNvContentPartPr/>
              <p14:nvPr/>
            </p14:nvContentPartPr>
            <p14:xfrm>
              <a:off x="7539355" y="3693160"/>
              <a:ext cx="610235" cy="2667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7"/>
            </p:blipFill>
            <p:spPr>
              <a:xfrm>
                <a:off x="7539355" y="3693160"/>
                <a:ext cx="610235" cy="26670"/>
              </a:xfrm>
              <a:prstGeom prst="rect"/>
            </p:spPr>
          </p:pic>
        </mc:Fallback>
      </mc:AlternateContent>
    </p:spTree>
    <p:custDataLst>
      <p:tags r:id="rId8"/>
    </p:custData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MEMORY</a:t>
            </a:r>
            <a:r>
              <a:rPr lang="zh-CN" altLang="en-US"/>
              <a:t>存储引擎在磁盘中的情况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710565" y="3502025"/>
            <a:ext cx="5851525" cy="7778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565" y="1370965"/>
            <a:ext cx="5797550" cy="178435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9110" y="1493520"/>
            <a:ext cx="5981700" cy="387032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MEMORY</a:t>
            </a:r>
            <a:r>
              <a:rPr lang="zh-CN" altLang="en-US"/>
              <a:t>数据存储在</a:t>
            </a:r>
            <a:r>
              <a:rPr lang="zh-CN" altLang="en-US">
                <a:solidFill>
                  <a:srgbClr val="FF0000"/>
                </a:solidFill>
              </a:rPr>
              <a:t>内存</a:t>
            </a:r>
            <a:r>
              <a:rPr lang="zh-CN" altLang="en-US"/>
              <a:t>中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2455" y="2342515"/>
            <a:ext cx="6318250" cy="20320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512560" y="1505585"/>
            <a:ext cx="38512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重启服务器之后，存储在</a:t>
            </a:r>
            <a:r>
              <a:rPr lang="en-US" altLang="zh-CN"/>
              <a:t>MEMORY</a:t>
            </a:r>
            <a:r>
              <a:rPr lang="zh-CN" altLang="en-US"/>
              <a:t>存储引擎中的数据消失了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什么是事务？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>
                <a:solidFill>
                  <a:srgbClr val="FF0000"/>
                </a:solidFill>
              </a:rPr>
              <a:t>事务</a:t>
            </a:r>
            <a:r>
              <a:rPr lang="zh-CN" altLang="en-US"/>
              <a:t>，是数据库操作中的一组</a:t>
            </a:r>
            <a:r>
              <a:rPr lang="zh-CN" altLang="en-US">
                <a:solidFill>
                  <a:srgbClr val="FF0000"/>
                </a:solidFill>
              </a:rPr>
              <a:t>不可再分割的逻辑执行单元</a:t>
            </a:r>
            <a:r>
              <a:rPr lang="zh-CN" altLang="en-US"/>
              <a:t>，也是数据库</a:t>
            </a:r>
            <a:r>
              <a:rPr lang="zh-CN" altLang="en-US">
                <a:solidFill>
                  <a:srgbClr val="FF0000"/>
                </a:solidFill>
              </a:rPr>
              <a:t>并发控制</a:t>
            </a:r>
            <a:r>
              <a:rPr lang="zh-CN" altLang="en-US"/>
              <a:t>的基本单位。</a:t>
            </a:r>
            <a:endParaRPr lang="zh-CN" altLang="en-US"/>
          </a:p>
          <a:p>
            <a:r>
              <a:rPr lang="zh-CN" altLang="en-US"/>
              <a:t>这个逻辑执行单元中包含了一个或一组SQL语句，它们是作为一个整体一起向系统提交的，它们要么完全地执行，要么完全不执行。</a:t>
            </a:r>
            <a:endParaRPr lang="zh-CN" altLang="en-US"/>
          </a:p>
          <a:p>
            <a:r>
              <a:rPr lang="zh-CN" altLang="en-US"/>
              <a:t>如果其中一个操作不成功，这些操作都不会执行，前面执行的操作也会回滚到原状态，用来保证数据的一致性和完整性。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MySQL</a:t>
            </a:r>
            <a:r>
              <a:rPr lang="zh-CN" altLang="en-US">
                <a:sym typeface="+mn-ea"/>
              </a:rPr>
              <a:t>体系架构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8675" y="1870710"/>
            <a:ext cx="10748645" cy="395478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事务的特征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事务的四大特征分别是：</a:t>
            </a:r>
            <a:r>
              <a:rPr lang="zh-CN" altLang="en-US">
                <a:solidFill>
                  <a:srgbClr val="FF0000"/>
                </a:solidFill>
              </a:rPr>
              <a:t>原子性</a:t>
            </a:r>
            <a:r>
              <a:rPr lang="zh-CN" altLang="en-US"/>
              <a:t>、</a:t>
            </a:r>
            <a:r>
              <a:rPr lang="zh-CN" altLang="en-US">
                <a:solidFill>
                  <a:srgbClr val="FF0000"/>
                </a:solidFill>
              </a:rPr>
              <a:t>一致性</a:t>
            </a:r>
            <a:r>
              <a:rPr lang="zh-CN" altLang="en-US"/>
              <a:t>、</a:t>
            </a:r>
            <a:r>
              <a:rPr lang="zh-CN" altLang="en-US">
                <a:solidFill>
                  <a:srgbClr val="FF0000"/>
                </a:solidFill>
              </a:rPr>
              <a:t>隔离性</a:t>
            </a:r>
            <a:r>
              <a:rPr lang="zh-CN" altLang="en-US"/>
              <a:t>、</a:t>
            </a:r>
            <a:r>
              <a:rPr lang="zh-CN" altLang="en-US">
                <a:solidFill>
                  <a:srgbClr val="FF0000"/>
                </a:solidFill>
              </a:rPr>
              <a:t>持久性</a:t>
            </a:r>
            <a:r>
              <a:rPr lang="zh-CN" altLang="en-US"/>
              <a:t>，统称为</a:t>
            </a:r>
            <a:r>
              <a:rPr lang="zh-CN" altLang="en-US">
                <a:solidFill>
                  <a:srgbClr val="FF0000"/>
                </a:solidFill>
              </a:rPr>
              <a:t>ACID</a:t>
            </a:r>
            <a:r>
              <a:rPr lang="zh-CN" altLang="en-US"/>
              <a:t>.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71295" y="1994535"/>
            <a:ext cx="7902575" cy="473392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事务的语法规则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2465" y="2341245"/>
            <a:ext cx="10333990" cy="147510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834390" y="1597025"/>
            <a:ext cx="57715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事务又分为</a:t>
            </a:r>
            <a:r>
              <a:rPr lang="zh-CN" altLang="en-US">
                <a:solidFill>
                  <a:srgbClr val="FF0000"/>
                </a:solidFill>
              </a:rPr>
              <a:t>显式事务</a:t>
            </a:r>
            <a:r>
              <a:rPr lang="zh-CN" altLang="en-US"/>
              <a:t>和</a:t>
            </a:r>
            <a:r>
              <a:rPr lang="zh-CN" altLang="en-US">
                <a:solidFill>
                  <a:srgbClr val="FF0000"/>
                </a:solidFill>
              </a:rPr>
              <a:t>隐式事务</a:t>
            </a:r>
            <a:endParaRPr lang="zh-CN" altLang="en-US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3" name="墨迹 2"/>
              <p14:cNvContentPartPr/>
              <p14:nvPr/>
            </p14:nvContentPartPr>
            <p14:xfrm>
              <a:off x="2922270" y="3037205"/>
              <a:ext cx="1606550" cy="102870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3"/>
            </p:blipFill>
            <p:spPr>
              <a:xfrm>
                <a:off x="2922270" y="3037205"/>
                <a:ext cx="1606550" cy="1028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6" name="墨迹 5"/>
              <p14:cNvContentPartPr/>
              <p14:nvPr/>
            </p14:nvContentPartPr>
            <p14:xfrm>
              <a:off x="2785745" y="2799080"/>
              <a:ext cx="1968500" cy="35814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5"/>
            </p:blipFill>
            <p:spPr>
              <a:xfrm>
                <a:off x="2785745" y="2799080"/>
                <a:ext cx="1968500" cy="3581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7" name="墨迹 6"/>
              <p14:cNvContentPartPr/>
              <p14:nvPr/>
            </p14:nvContentPartPr>
            <p14:xfrm>
              <a:off x="2070100" y="2777490"/>
              <a:ext cx="673735" cy="324485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7"/>
            </p:blipFill>
            <p:spPr>
              <a:xfrm>
                <a:off x="2070100" y="2777490"/>
                <a:ext cx="673735" cy="3244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8" name="墨迹 7"/>
              <p14:cNvContentPartPr/>
              <p14:nvPr/>
            </p14:nvContentPartPr>
            <p14:xfrm>
              <a:off x="2108835" y="3642360"/>
              <a:ext cx="584200" cy="1778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9"/>
            </p:blipFill>
            <p:spPr>
              <a:xfrm>
                <a:off x="2108835" y="3642360"/>
                <a:ext cx="584200" cy="17780"/>
              </a:xfrm>
              <a:prstGeom prst="rect"/>
            </p:spPr>
          </p:pic>
        </mc:Fallback>
      </mc:AlternateContent>
    </p:spTree>
    <p:custDataLst>
      <p:tags r:id="rId10"/>
    </p:custData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测试用例</a:t>
            </a:r>
            <a:r>
              <a:rPr lang="en-US" altLang="zh-CN"/>
              <a:t>1  </a:t>
            </a:r>
            <a:endParaRPr lang="en-US" altLang="zh-CN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08330" y="1588135"/>
            <a:ext cx="10968990" cy="446913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回滚事务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67105" y="1634490"/>
            <a:ext cx="9148445" cy="183896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测试用例</a:t>
            </a:r>
            <a:r>
              <a:rPr lang="en-US" altLang="zh-CN"/>
              <a:t>2   </a:t>
            </a:r>
            <a:r>
              <a:rPr lang="zh-CN" altLang="en-US"/>
              <a:t>回滚事务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57500" y="1605915"/>
            <a:ext cx="7395845" cy="458724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84480" y="2551430"/>
            <a:ext cx="210883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在一个事务内部可以做任何的操作，一旦有问题，就可以直接回滚操作，这样不会造成数据出错的情况</a:t>
            </a:r>
            <a:endParaRPr lang="zh-CN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6" name="墨迹 5"/>
              <p14:cNvContentPartPr/>
              <p14:nvPr/>
            </p14:nvContentPartPr>
            <p14:xfrm>
              <a:off x="6206490" y="4128135"/>
              <a:ext cx="737235" cy="460375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3"/>
            </p:blipFill>
            <p:spPr>
              <a:xfrm>
                <a:off x="6206490" y="4128135"/>
                <a:ext cx="737235" cy="460375"/>
              </a:xfrm>
              <a:prstGeom prst="rect"/>
            </p:spPr>
          </p:pic>
        </mc:Fallback>
      </mc:AlternateContent>
    </p:spTree>
    <p:custDataLst>
      <p:tags r:id="rId4"/>
    </p:custData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是否可以回滚部分操作呢？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388235" y="1201420"/>
            <a:ext cx="6125210" cy="554228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回滚点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730250" y="1570355"/>
            <a:ext cx="10847070" cy="271653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4677410"/>
            <a:ext cx="9010650" cy="18542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3" name="墨迹 2"/>
              <p14:cNvContentPartPr/>
              <p14:nvPr/>
            </p14:nvContentPartPr>
            <p14:xfrm>
              <a:off x="2406650" y="2828925"/>
              <a:ext cx="2139315" cy="132715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4"/>
            </p:blipFill>
            <p:spPr>
              <a:xfrm>
                <a:off x="2406650" y="2828925"/>
                <a:ext cx="2139315" cy="1327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6" name="墨迹 5"/>
              <p14:cNvContentPartPr/>
              <p14:nvPr/>
            </p14:nvContentPartPr>
            <p14:xfrm>
              <a:off x="2351405" y="3399790"/>
              <a:ext cx="1355090" cy="6858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6"/>
            </p:blipFill>
            <p:spPr>
              <a:xfrm>
                <a:off x="2351405" y="3399790"/>
                <a:ext cx="1355090" cy="685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7" name="墨迹 6"/>
              <p14:cNvContentPartPr/>
              <p14:nvPr/>
            </p14:nvContentPartPr>
            <p14:xfrm>
              <a:off x="5077460" y="3437890"/>
              <a:ext cx="1078230" cy="38735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8"/>
            </p:blipFill>
            <p:spPr>
              <a:xfrm>
                <a:off x="5077460" y="3437890"/>
                <a:ext cx="1078230" cy="387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8" name="墨迹 7"/>
              <p14:cNvContentPartPr/>
              <p14:nvPr/>
            </p14:nvContentPartPr>
            <p14:xfrm>
              <a:off x="2334260" y="3723005"/>
              <a:ext cx="2905760" cy="94615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10"/>
            </p:blipFill>
            <p:spPr>
              <a:xfrm>
                <a:off x="2334260" y="3723005"/>
                <a:ext cx="2905760" cy="946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9" name="墨迹 8"/>
              <p14:cNvContentPartPr/>
              <p14:nvPr/>
            </p14:nvContentPartPr>
            <p14:xfrm>
              <a:off x="6534150" y="4996815"/>
              <a:ext cx="614045" cy="43942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2"/>
            </p:blipFill>
            <p:spPr>
              <a:xfrm>
                <a:off x="6534150" y="4996815"/>
                <a:ext cx="614045" cy="4394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10" name="墨迹 9"/>
              <p14:cNvContentPartPr/>
              <p14:nvPr/>
            </p14:nvContentPartPr>
            <p14:xfrm>
              <a:off x="2214880" y="2590165"/>
              <a:ext cx="1116965" cy="315595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4"/>
            </p:blipFill>
            <p:spPr>
              <a:xfrm>
                <a:off x="2214880" y="2590165"/>
                <a:ext cx="1116965" cy="315595"/>
              </a:xfrm>
              <a:prstGeom prst="rect"/>
            </p:spPr>
          </p:pic>
        </mc:Fallback>
      </mc:AlternateContent>
    </p:spTree>
    <p:custDataLst>
      <p:tags r:id="rId15"/>
    </p:custData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8400" y="200095"/>
            <a:ext cx="10969200" cy="705600"/>
          </a:xfrm>
        </p:spPr>
        <p:txBody>
          <a:bodyPr/>
          <a:p>
            <a:r>
              <a:rPr lang="zh-CN" altLang="en-US"/>
              <a:t>测试用例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32435" y="1049020"/>
            <a:ext cx="5993130" cy="544893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5565" y="2037080"/>
            <a:ext cx="5737225" cy="294322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隐式事务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8155" y="1712595"/>
            <a:ext cx="11287760" cy="889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605" y="2873375"/>
            <a:ext cx="5305425" cy="13335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85" y="2957195"/>
            <a:ext cx="5013325" cy="11652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8375" y="4428490"/>
            <a:ext cx="4565650" cy="11176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555" y="4669790"/>
            <a:ext cx="4540250" cy="87630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测试用例</a:t>
            </a:r>
            <a:r>
              <a:rPr lang="en-US" altLang="zh-CN"/>
              <a:t>1</a:t>
            </a:r>
            <a:endParaRPr lang="en-US" altLang="zh-CN"/>
          </a:p>
        </p:txBody>
      </p:sp>
      <p:pic>
        <p:nvPicPr>
          <p:cNvPr id="3" name="内容占位符 2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021080" y="1731645"/>
            <a:ext cx="8655685" cy="435927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4" name="墨迹 3"/>
              <p14:cNvContentPartPr/>
              <p14:nvPr/>
            </p14:nvContentPartPr>
            <p14:xfrm>
              <a:off x="3957320" y="1951355"/>
              <a:ext cx="1896110" cy="115570"/>
            </p14:xfrm>
          </p:contentPart>
        </mc:Choice>
        <mc:Fallback xmlns="">
          <p:pic>
            <p:nvPicPr>
              <p:cNvPr id="4" name="墨迹 3"/>
            </p:nvPicPr>
            <p:blipFill>
              <a:blip r:embed="rId3"/>
            </p:blipFill>
            <p:spPr>
              <a:xfrm>
                <a:off x="3957320" y="1951355"/>
                <a:ext cx="1896110" cy="115570"/>
              </a:xfrm>
              <a:prstGeom prst="rect"/>
            </p:spPr>
          </p:pic>
        </mc:Fallback>
      </mc:AlternateContent>
      <p:sp>
        <p:nvSpPr>
          <p:cNvPr id="6" name="文本框 5"/>
          <p:cNvSpPr txBox="1"/>
          <p:nvPr/>
        </p:nvSpPr>
        <p:spPr>
          <a:xfrm>
            <a:off x="4838065" y="1038860"/>
            <a:ext cx="31610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关闭了会话的自动提交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074670" y="212725"/>
            <a:ext cx="73945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在没有关闭自动提交之前</a:t>
            </a:r>
            <a:r>
              <a:rPr lang="zh-CN" altLang="en-US"/>
              <a:t>，</a:t>
            </a:r>
            <a:r>
              <a:rPr lang="zh-CN" altLang="en-US">
                <a:solidFill>
                  <a:srgbClr val="FF0000"/>
                </a:solidFill>
              </a:rPr>
              <a:t>每一次操作都会有事务</a:t>
            </a:r>
            <a:r>
              <a:rPr lang="zh-CN" altLang="en-US"/>
              <a:t>，</a:t>
            </a:r>
            <a:r>
              <a:rPr lang="zh-CN" altLang="en-US">
                <a:solidFill>
                  <a:srgbClr val="FF0000"/>
                </a:solidFill>
              </a:rPr>
              <a:t>而且会自动提交，这意味着不能回滚，如果数据出错，那就是持久的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9545320" y="3449955"/>
            <a:ext cx="19634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solidFill>
                  <a:srgbClr val="FF0000"/>
                </a:solidFill>
              </a:rPr>
              <a:t>就近原则</a:t>
            </a:r>
            <a:endParaRPr lang="zh-CN" altLang="en-US" sz="2800" b="1">
              <a:solidFill>
                <a:srgbClr val="FF0000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9253220" y="4348480"/>
            <a:ext cx="2740660" cy="9652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与</a:t>
            </a:r>
            <a:r>
              <a:rPr lang="en-US" altLang="zh-CN"/>
              <a:t>C</a:t>
            </a:r>
            <a:r>
              <a:rPr lang="zh-CN" altLang="en-US"/>
              <a:t>语言中的</a:t>
            </a:r>
            <a:r>
              <a:rPr lang="zh-CN" altLang="en-US">
                <a:solidFill>
                  <a:srgbClr val="FF0000"/>
                </a:solidFill>
              </a:rPr>
              <a:t>全局变量</a:t>
            </a:r>
            <a:r>
              <a:rPr lang="zh-CN" altLang="en-US"/>
              <a:t>、</a:t>
            </a:r>
            <a:r>
              <a:rPr lang="zh-CN" altLang="en-US">
                <a:solidFill>
                  <a:srgbClr val="FF0000"/>
                </a:solidFill>
              </a:rPr>
              <a:t>函数中的参数</a:t>
            </a:r>
            <a:r>
              <a:rPr lang="zh-CN" altLang="en-US"/>
              <a:t>、函数中</a:t>
            </a:r>
            <a:r>
              <a:rPr lang="en-US" altLang="zh-CN"/>
              <a:t> </a:t>
            </a:r>
            <a:r>
              <a:rPr lang="zh-CN" altLang="en-US"/>
              <a:t>的</a:t>
            </a:r>
            <a:r>
              <a:rPr lang="zh-CN" altLang="en-US">
                <a:solidFill>
                  <a:srgbClr val="FF0000"/>
                </a:solidFill>
              </a:rPr>
              <a:t>局部变量</a:t>
            </a:r>
            <a:endParaRPr lang="zh-CN" altLang="en-US">
              <a:solidFill>
                <a:srgbClr val="FF0000"/>
              </a:solidFill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MySQL</a:t>
            </a:r>
            <a:r>
              <a:rPr lang="zh-CN" altLang="en-US"/>
              <a:t>中</a:t>
            </a:r>
            <a:r>
              <a:rPr lang="en-US" altLang="zh-CN"/>
              <a:t>SQL</a:t>
            </a:r>
            <a:r>
              <a:rPr lang="zh-CN" altLang="en-US"/>
              <a:t>语句执行过程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165" y="1686560"/>
            <a:ext cx="11066780" cy="4030980"/>
          </a:xfrm>
        </p:spPr>
        <p:txBody>
          <a:bodyPr/>
          <a:p>
            <a:pPr marL="0" indent="0">
              <a:buNone/>
            </a:pPr>
            <a:r>
              <a:rPr lang="zh-CN" altLang="en-US"/>
              <a:t>MySQL服务器执行客户端发送过来的一个SQL语句的整体流程，一共分为6个步骤：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1. 连接：客户端通过Connectors与MySQL服务器进行交互，向MySQL服务器发送一条查询请求。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2. 缓存：服务器首先检查查询缓存，如果命中缓存，则立刻返回存储在其中的结果；否则进入下一个步骤。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3. 解析：服务器进行SQL解析（词法分析、语法分析）、预处理。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4. 优化：由优化器生成对应的执行计划。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5. 执行：根据执行计划，调用存储引擎的API来执行查询。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6. 结果：将结果返回给客户端，同时对结果进行缓存。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测试用例</a:t>
            </a:r>
            <a:r>
              <a:rPr lang="en-US" altLang="zh-CN">
                <a:sym typeface="+mn-ea"/>
              </a:rPr>
              <a:t>2</a:t>
            </a:r>
            <a:endParaRPr lang="en-US" altLang="zh-CN">
              <a:sym typeface="+mn-ea"/>
            </a:endParaRPr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59765" y="1422400"/>
            <a:ext cx="10742295" cy="475932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存储过程作业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4812665" y="1068705"/>
            <a:ext cx="42341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使用事务，速度可以提升</a:t>
            </a:r>
            <a:r>
              <a:rPr lang="en-US" altLang="zh-CN">
                <a:solidFill>
                  <a:srgbClr val="FF0000"/>
                </a:solidFill>
              </a:rPr>
              <a:t>10</a:t>
            </a:r>
            <a:r>
              <a:rPr lang="zh-CN" altLang="en-US">
                <a:solidFill>
                  <a:srgbClr val="FF0000"/>
                </a:solidFill>
              </a:rPr>
              <a:t>倍</a:t>
            </a:r>
            <a:endParaRPr lang="zh-CN" altLang="en-US">
              <a:solidFill>
                <a:srgbClr val="FF0000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09015" y="5953125"/>
            <a:ext cx="9109075" cy="9048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430" y="1727835"/>
            <a:ext cx="9575165" cy="356425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显式事务和隐式事务的区别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79170" y="1904365"/>
            <a:ext cx="10140950" cy="344424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5" name="墨迹 4"/>
              <p14:cNvContentPartPr/>
              <p14:nvPr/>
            </p14:nvContentPartPr>
            <p14:xfrm>
              <a:off x="2603500" y="2961005"/>
              <a:ext cx="1180465" cy="511810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3"/>
            </p:blipFill>
            <p:spPr>
              <a:xfrm>
                <a:off x="2603500" y="2961005"/>
                <a:ext cx="1180465" cy="5118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6" name="墨迹 5"/>
              <p14:cNvContentPartPr/>
              <p14:nvPr/>
            </p14:nvContentPartPr>
            <p14:xfrm>
              <a:off x="2343785" y="3642360"/>
              <a:ext cx="737870" cy="36703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5"/>
            </p:blipFill>
            <p:spPr>
              <a:xfrm>
                <a:off x="2343785" y="3642360"/>
                <a:ext cx="737870" cy="367030"/>
              </a:xfrm>
              <a:prstGeom prst="rect"/>
            </p:spPr>
          </p:pic>
        </mc:Fallback>
      </mc:AlternateContent>
    </p:spTree>
    <p:custDataLst>
      <p:tags r:id="rId6"/>
    </p:custData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并发控制带来的问题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37210" y="1821815"/>
            <a:ext cx="10976610" cy="257492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0759440" y="3226435"/>
            <a:ext cx="106807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>
                <a:solidFill>
                  <a:srgbClr val="FF0000"/>
                </a:solidFill>
              </a:rPr>
              <a:t>UPDATE</a:t>
            </a:r>
            <a:endParaRPr lang="en-US" altLang="zh-CN" sz="1400">
              <a:solidFill>
                <a:srgbClr val="FF0000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342120" y="3994785"/>
            <a:ext cx="23533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INSERT/DELETE</a:t>
            </a:r>
            <a:endParaRPr lang="en-US" altLang="zh-CN">
              <a:solidFill>
                <a:srgbClr val="FF0000"/>
              </a:solidFill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丢失更新</a:t>
            </a:r>
            <a:r>
              <a:rPr lang="en-US" altLang="zh-CN"/>
              <a:t> -- </a:t>
            </a:r>
            <a:r>
              <a:rPr lang="zh-CN" altLang="en-US"/>
              <a:t>情况</a:t>
            </a:r>
            <a:r>
              <a:rPr lang="en-US" altLang="zh-CN"/>
              <a:t>1</a:t>
            </a:r>
            <a:endParaRPr lang="en-US" altLang="zh-CN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369695" y="1438910"/>
            <a:ext cx="8296275" cy="475932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丢失更新</a:t>
            </a:r>
            <a:r>
              <a:rPr lang="en-US" altLang="zh-CN">
                <a:sym typeface="+mn-ea"/>
              </a:rPr>
              <a:t> -- </a:t>
            </a:r>
            <a:r>
              <a:rPr lang="zh-CN" altLang="en-US">
                <a:sym typeface="+mn-ea"/>
              </a:rPr>
              <a:t>情况</a:t>
            </a:r>
            <a:r>
              <a:rPr lang="en-US" altLang="zh-CN">
                <a:sym typeface="+mn-ea"/>
              </a:rPr>
              <a:t>2</a:t>
            </a:r>
            <a:endParaRPr lang="en-US" altLang="zh-CN">
              <a:sym typeface="+mn-ea"/>
            </a:endParaRPr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467485" y="1369060"/>
            <a:ext cx="8500110" cy="475932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脏读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905000" y="736600"/>
            <a:ext cx="9467850" cy="52578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5" name="墨迹 4"/>
              <p14:cNvContentPartPr/>
              <p14:nvPr/>
            </p14:nvContentPartPr>
            <p14:xfrm>
              <a:off x="5252085" y="4400550"/>
              <a:ext cx="1027430" cy="47625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3"/>
            </p:blipFill>
            <p:spPr>
              <a:xfrm>
                <a:off x="5252085" y="4400550"/>
                <a:ext cx="1027430" cy="47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6" name="墨迹 5"/>
              <p14:cNvContentPartPr/>
              <p14:nvPr/>
            </p14:nvContentPartPr>
            <p14:xfrm>
              <a:off x="8119110" y="4038600"/>
              <a:ext cx="801370" cy="47625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5"/>
            </p:blipFill>
            <p:spPr>
              <a:xfrm>
                <a:off x="8119110" y="4038600"/>
                <a:ext cx="801370" cy="47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7" name="墨迹 6"/>
              <p14:cNvContentPartPr/>
              <p14:nvPr/>
            </p14:nvContentPartPr>
            <p14:xfrm>
              <a:off x="8135620" y="4634865"/>
              <a:ext cx="1036320" cy="85725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7"/>
            </p:blipFill>
            <p:spPr>
              <a:xfrm>
                <a:off x="8135620" y="4634865"/>
                <a:ext cx="1036320" cy="85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8" name="墨迹 7"/>
              <p14:cNvContentPartPr/>
              <p14:nvPr/>
            </p14:nvContentPartPr>
            <p14:xfrm>
              <a:off x="5554345" y="5427345"/>
              <a:ext cx="473710" cy="26035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9"/>
            </p:blipFill>
            <p:spPr>
              <a:xfrm>
                <a:off x="5554345" y="5427345"/>
                <a:ext cx="473710" cy="260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9" name="墨迹 8"/>
              <p14:cNvContentPartPr/>
              <p14:nvPr/>
            </p14:nvContentPartPr>
            <p14:xfrm>
              <a:off x="9933305" y="1550670"/>
              <a:ext cx="546100" cy="81915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1"/>
            </p:blipFill>
            <p:spPr>
              <a:xfrm>
                <a:off x="9933305" y="1550670"/>
                <a:ext cx="546100" cy="819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10" name="墨迹 9"/>
              <p14:cNvContentPartPr/>
              <p14:nvPr/>
            </p14:nvContentPartPr>
            <p14:xfrm>
              <a:off x="6470650" y="3953510"/>
              <a:ext cx="1414780" cy="337185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3"/>
            </p:blipFill>
            <p:spPr>
              <a:xfrm>
                <a:off x="6470650" y="3953510"/>
                <a:ext cx="1414780" cy="3371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" p14:bwMode="auto">
            <p14:nvContentPartPr>
              <p14:cNvPr id="11" name="墨迹 10"/>
              <p14:cNvContentPartPr/>
              <p14:nvPr/>
            </p14:nvContentPartPr>
            <p14:xfrm>
              <a:off x="7743825" y="3919220"/>
              <a:ext cx="213995" cy="205105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5"/>
            </p:blipFill>
            <p:spPr>
              <a:xfrm>
                <a:off x="7743825" y="3919220"/>
                <a:ext cx="213995" cy="2051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" p14:bwMode="auto">
            <p14:nvContentPartPr>
              <p14:cNvPr id="12" name="墨迹 11"/>
              <p14:cNvContentPartPr/>
              <p14:nvPr/>
            </p14:nvContentPartPr>
            <p14:xfrm>
              <a:off x="6078220" y="1278255"/>
              <a:ext cx="686435" cy="41783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7"/>
            </p:blipFill>
            <p:spPr>
              <a:xfrm>
                <a:off x="6078220" y="1278255"/>
                <a:ext cx="686435" cy="417830"/>
              </a:xfrm>
              <a:prstGeom prst="rect"/>
            </p:spPr>
          </p:pic>
        </mc:Fallback>
      </mc:AlternateContent>
    </p:spTree>
    <p:custDataLst>
      <p:tags r:id="rId18"/>
    </p:custData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不可重复读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534795" y="1349375"/>
            <a:ext cx="8867775" cy="470852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12725" y="2913380"/>
            <a:ext cx="24657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针对于</a:t>
            </a:r>
            <a:r>
              <a:rPr lang="en-US" altLang="zh-CN">
                <a:solidFill>
                  <a:srgbClr val="FF0000"/>
                </a:solidFill>
              </a:rPr>
              <a:t>UPDATE</a:t>
            </a:r>
            <a:r>
              <a:rPr lang="zh-CN" altLang="en-US"/>
              <a:t>操作</a:t>
            </a:r>
            <a:endParaRPr lang="zh-CN" altLang="en-US"/>
          </a:p>
        </p:txBody>
      </p:sp>
    </p:spTree>
    <p:custDataLst>
      <p:tags r:id="rId2"/>
    </p:custData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幻读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845310" y="560705"/>
            <a:ext cx="9787890" cy="515683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5560" y="2602230"/>
            <a:ext cx="31134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针对于</a:t>
            </a:r>
            <a:r>
              <a:rPr lang="en-US" altLang="zh-CN">
                <a:solidFill>
                  <a:srgbClr val="FF0000"/>
                </a:solidFill>
              </a:rPr>
              <a:t>INSERT</a:t>
            </a:r>
            <a:r>
              <a:rPr lang="zh-CN" altLang="en-US"/>
              <a:t>和</a:t>
            </a:r>
            <a:r>
              <a:rPr lang="en-US" altLang="zh-CN">
                <a:solidFill>
                  <a:srgbClr val="FF0000"/>
                </a:solidFill>
              </a:rPr>
              <a:t>DELETE</a:t>
            </a:r>
            <a:endParaRPr lang="en-US" altLang="zh-CN">
              <a:solidFill>
                <a:srgbClr val="FF0000"/>
              </a:solidFill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事务的隔离级别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065530" y="1905635"/>
            <a:ext cx="8046720" cy="238950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5" name="墨迹 4"/>
              <p14:cNvContentPartPr/>
              <p14:nvPr/>
            </p14:nvContentPartPr>
            <p14:xfrm>
              <a:off x="1725295" y="2590165"/>
              <a:ext cx="2777490" cy="137160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3"/>
            </p:blipFill>
            <p:spPr>
              <a:xfrm>
                <a:off x="1725295" y="2590165"/>
                <a:ext cx="2777490" cy="137160"/>
              </a:xfrm>
              <a:prstGeom prst="rect"/>
            </p:spPr>
          </p:pic>
        </mc:Fallback>
      </mc:AlternateContent>
    </p:spTree>
    <p:custDataLst>
      <p:tags r:id="rId4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MySQL</a:t>
            </a:r>
            <a:r>
              <a:rPr lang="zh-CN" altLang="en-US">
                <a:sym typeface="+mn-ea"/>
              </a:rPr>
              <a:t>中</a:t>
            </a:r>
            <a:r>
              <a:rPr lang="en-US" altLang="zh-CN">
                <a:sym typeface="+mn-ea"/>
              </a:rPr>
              <a:t>SQL</a:t>
            </a:r>
            <a:r>
              <a:rPr lang="zh-CN" altLang="en-US">
                <a:sym typeface="+mn-ea"/>
              </a:rPr>
              <a:t>语句执行过程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558290" y="1228725"/>
            <a:ext cx="8599805" cy="531812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20980" y="3181350"/>
            <a:ext cx="361632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MySQL5.7</a:t>
            </a:r>
            <a:r>
              <a:rPr lang="zh-CN" altLang="en-US"/>
              <a:t>版本是有查询缓存的</a:t>
            </a:r>
            <a:endParaRPr lang="zh-CN" altLang="en-US"/>
          </a:p>
          <a:p>
            <a:endParaRPr lang="zh-CN" altLang="en-US"/>
          </a:p>
          <a:p>
            <a:r>
              <a:rPr lang="en-US" altLang="zh-CN"/>
              <a:t>MySQL8.0</a:t>
            </a:r>
            <a:r>
              <a:rPr lang="zh-CN" altLang="en-US"/>
              <a:t>版本</a:t>
            </a:r>
            <a:r>
              <a:rPr lang="zh-CN" altLang="en-US">
                <a:solidFill>
                  <a:srgbClr val="FF0000"/>
                </a:solidFill>
              </a:rPr>
              <a:t>取消了查询缓存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12750" y="4318635"/>
            <a:ext cx="245364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数据库这一层一般称为</a:t>
            </a:r>
            <a:r>
              <a:rPr lang="zh-CN" altLang="en-US">
                <a:solidFill>
                  <a:srgbClr val="FF0000"/>
                </a:solidFill>
              </a:rPr>
              <a:t>数据持久层</a:t>
            </a:r>
            <a:r>
              <a:rPr lang="en-US" altLang="zh-CN">
                <a:solidFill>
                  <a:srgbClr val="FF0000"/>
                </a:solidFill>
              </a:rPr>
              <a:t>Model</a:t>
            </a:r>
            <a:endParaRPr lang="en-US" altLang="zh-CN">
              <a:solidFill>
                <a:srgbClr val="FF0000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53060" y="5673090"/>
            <a:ext cx="30924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业务逻辑层</a:t>
            </a:r>
            <a:r>
              <a:rPr lang="en-US" altLang="zh-CN"/>
              <a:t> Control</a:t>
            </a:r>
            <a:endParaRPr lang="en-US" altLang="zh-CN"/>
          </a:p>
        </p:txBody>
      </p:sp>
      <p:sp>
        <p:nvSpPr>
          <p:cNvPr id="7" name="文本框 6"/>
          <p:cNvSpPr txBox="1"/>
          <p:nvPr/>
        </p:nvSpPr>
        <p:spPr>
          <a:xfrm>
            <a:off x="353060" y="6299200"/>
            <a:ext cx="3317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客户端</a:t>
            </a:r>
            <a:r>
              <a:rPr lang="en-US" altLang="zh-CN"/>
              <a:t>:</a:t>
            </a:r>
            <a:r>
              <a:rPr lang="zh-CN" altLang="en-US"/>
              <a:t>视图展示层</a:t>
            </a:r>
            <a:r>
              <a:rPr lang="en-US" altLang="zh-CN"/>
              <a:t> View</a:t>
            </a:r>
            <a:endParaRPr lang="en-US" altLang="zh-CN"/>
          </a:p>
        </p:txBody>
      </p:sp>
      <p:sp>
        <p:nvSpPr>
          <p:cNvPr id="8" name="文本框 7"/>
          <p:cNvSpPr txBox="1"/>
          <p:nvPr/>
        </p:nvSpPr>
        <p:spPr>
          <a:xfrm>
            <a:off x="271780" y="5134610"/>
            <a:ext cx="25126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中间件</a:t>
            </a:r>
            <a:r>
              <a:rPr lang="en-US" altLang="zh-CN"/>
              <a:t> --&gt; </a:t>
            </a:r>
            <a:r>
              <a:rPr lang="en-US" altLang="zh-CN" b="1">
                <a:solidFill>
                  <a:srgbClr val="FF0000"/>
                </a:solidFill>
              </a:rPr>
              <a:t>Redis</a:t>
            </a:r>
            <a:endParaRPr lang="en-US" altLang="zh-CN" b="1">
              <a:solidFill>
                <a:srgbClr val="FF0000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0367010" y="2146300"/>
            <a:ext cx="135064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solidFill>
                  <a:srgbClr val="FF0000"/>
                </a:solidFill>
              </a:rPr>
              <a:t>解析器</a:t>
            </a:r>
            <a:endParaRPr lang="zh-CN" altLang="en-US" b="1">
              <a:solidFill>
                <a:srgbClr val="FF0000"/>
              </a:solidFill>
            </a:endParaRPr>
          </a:p>
          <a:p>
            <a:endParaRPr lang="zh-CN" altLang="en-US" b="1">
              <a:solidFill>
                <a:srgbClr val="FF0000"/>
              </a:solidFill>
            </a:endParaRPr>
          </a:p>
          <a:p>
            <a:r>
              <a:rPr lang="zh-CN" altLang="en-US" b="1">
                <a:solidFill>
                  <a:srgbClr val="FF0000"/>
                </a:solidFill>
              </a:rPr>
              <a:t>优化器</a:t>
            </a:r>
            <a:endParaRPr lang="zh-CN" altLang="en-US" b="1">
              <a:solidFill>
                <a:srgbClr val="FF0000"/>
              </a:solidFill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总结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508760" y="1569085"/>
            <a:ext cx="6934835" cy="380365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查看</a:t>
            </a:r>
            <a:r>
              <a:rPr lang="en-US" altLang="zh-CN"/>
              <a:t>MySQL</a:t>
            </a:r>
            <a:r>
              <a:rPr lang="zh-CN" altLang="en-US"/>
              <a:t>服务器有多少连接</a:t>
            </a:r>
            <a:endParaRPr lang="en-US" altLang="zh-CN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35305" y="1313815"/>
            <a:ext cx="9672955" cy="379603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8060" y="4952365"/>
            <a:ext cx="5093970" cy="187579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查看事务默认的隔离级别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730885" y="1781810"/>
            <a:ext cx="4946650" cy="180657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设置为读未提交的隔离级别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735965" y="1313815"/>
            <a:ext cx="10776585" cy="518350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读已提交的隔离级别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82295" y="1656715"/>
            <a:ext cx="10968990" cy="469011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985000" y="638175"/>
            <a:ext cx="44665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产生的问题是</a:t>
            </a:r>
            <a:r>
              <a:rPr lang="zh-CN" altLang="en-US">
                <a:solidFill>
                  <a:srgbClr val="FF0000"/>
                </a:solidFill>
              </a:rPr>
              <a:t>不可重复读：在同一个事务中，读取的数据不同</a:t>
            </a:r>
            <a:endParaRPr lang="zh-CN" altLang="en-US">
              <a:solidFill>
                <a:srgbClr val="FF0000"/>
              </a:solidFill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可重复读的隔离级别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088390" y="1395095"/>
            <a:ext cx="10090150" cy="532320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RR</a:t>
            </a:r>
            <a:r>
              <a:rPr lang="zh-CN" altLang="en-US"/>
              <a:t>级别</a:t>
            </a:r>
            <a:r>
              <a:rPr lang="zh-CN" altLang="en-US">
                <a:solidFill>
                  <a:srgbClr val="FF0000"/>
                </a:solidFill>
              </a:rPr>
              <a:t>没有解决幻读的问题</a:t>
            </a:r>
            <a:endParaRPr lang="zh-CN" altLang="en-US">
              <a:solidFill>
                <a:srgbClr val="FF000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5770" y="1313815"/>
            <a:ext cx="11405235" cy="560705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串行化</a:t>
            </a:r>
            <a:r>
              <a:rPr lang="en-US" altLang="zh-CN"/>
              <a:t> Serializable</a:t>
            </a:r>
            <a:endParaRPr lang="en-US" altLang="zh-CN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5660" y="1490345"/>
            <a:ext cx="10513060" cy="475932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MySQL</a:t>
            </a:r>
            <a:r>
              <a:rPr lang="zh-CN" altLang="en-US"/>
              <a:t>物理结构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MySQL物理结构主要包括</a:t>
            </a:r>
            <a:endParaRPr lang="zh-CN" altLang="en-US"/>
          </a:p>
          <a:p>
            <a:pPr lvl="1"/>
            <a:r>
              <a:rPr lang="zh-CN" altLang="en-US">
                <a:solidFill>
                  <a:srgbClr val="FF0000"/>
                </a:solidFill>
              </a:rPr>
              <a:t>安装目录</a:t>
            </a:r>
            <a:endParaRPr lang="zh-CN" altLang="en-US">
              <a:solidFill>
                <a:srgbClr val="FF0000"/>
              </a:solidFill>
            </a:endParaRPr>
          </a:p>
          <a:p>
            <a:pPr lvl="1"/>
            <a:r>
              <a:rPr lang="zh-CN" altLang="en-US" b="1">
                <a:solidFill>
                  <a:srgbClr val="FF0000"/>
                </a:solidFill>
              </a:rPr>
              <a:t>数据目录</a:t>
            </a:r>
            <a:endParaRPr lang="zh-CN" altLang="en-US" b="1"/>
          </a:p>
          <a:p>
            <a:pPr lvl="1"/>
            <a:r>
              <a:rPr lang="zh-CN" altLang="en-US">
                <a:solidFill>
                  <a:srgbClr val="FF0000"/>
                </a:solidFill>
              </a:rPr>
              <a:t>配置文件</a:t>
            </a:r>
            <a:endParaRPr lang="zh-CN" altLang="en-US">
              <a:solidFill>
                <a:srgbClr val="FF0000"/>
              </a:solidFill>
            </a:endParaRPr>
          </a:p>
          <a:p>
            <a:pPr lvl="1"/>
            <a:r>
              <a:rPr lang="zh-CN" altLang="en-US">
                <a:solidFill>
                  <a:srgbClr val="FF0000"/>
                </a:solidFill>
              </a:rPr>
              <a:t>日志文件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安装目录</a:t>
            </a:r>
            <a:endParaRPr lang="zh-CN" altLang="en-US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07260" y="1456055"/>
            <a:ext cx="8236585" cy="461581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3" name="墨迹 2"/>
              <p14:cNvContentPartPr/>
              <p14:nvPr/>
            </p14:nvContentPartPr>
            <p14:xfrm>
              <a:off x="5060315" y="3288665"/>
              <a:ext cx="2535555" cy="81915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3"/>
            </p:blipFill>
            <p:spPr>
              <a:xfrm>
                <a:off x="5060315" y="3288665"/>
                <a:ext cx="2535555" cy="819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5" name="墨迹 4"/>
              <p14:cNvContentPartPr/>
              <p14:nvPr/>
            </p14:nvContentPartPr>
            <p14:xfrm>
              <a:off x="5260975" y="2590165"/>
              <a:ext cx="2687955" cy="120015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5"/>
            </p:blipFill>
            <p:spPr>
              <a:xfrm>
                <a:off x="5260975" y="2590165"/>
                <a:ext cx="2687955" cy="1200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6" name="墨迹 5"/>
              <p14:cNvContentPartPr/>
              <p14:nvPr/>
            </p14:nvContentPartPr>
            <p14:xfrm>
              <a:off x="1967865" y="2185670"/>
              <a:ext cx="711835" cy="23876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7"/>
            </p:blipFill>
            <p:spPr>
              <a:xfrm>
                <a:off x="1967865" y="2185670"/>
                <a:ext cx="711835" cy="2387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7" name="墨迹 6"/>
              <p14:cNvContentPartPr/>
              <p14:nvPr/>
            </p14:nvContentPartPr>
            <p14:xfrm>
              <a:off x="2044700" y="2896870"/>
              <a:ext cx="767080" cy="384175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9"/>
            </p:blipFill>
            <p:spPr>
              <a:xfrm>
                <a:off x="2044700" y="2896870"/>
                <a:ext cx="767080" cy="384175"/>
              </a:xfrm>
              <a:prstGeom prst="rect"/>
            </p:spPr>
          </p:pic>
        </mc:Fallback>
      </mc:AlternateContent>
    </p:spTree>
    <p:custDataLst>
      <p:tags r:id="rId10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客户端的头文件所在的目录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58495" y="1462405"/>
            <a:ext cx="8251825" cy="12096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330" y="3865880"/>
            <a:ext cx="11071225" cy="212407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915035" y="3364865"/>
            <a:ext cx="35909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字符集</a:t>
            </a:r>
            <a:endParaRPr lang="zh-CN" altLang="en-US">
              <a:solidFill>
                <a:srgbClr val="FF0000"/>
              </a:solidFill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数据目录</a:t>
            </a:r>
            <a:endParaRPr lang="zh-CN" altLang="en-US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76550" y="358775"/>
            <a:ext cx="8007350" cy="633412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0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0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0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0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0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0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0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0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0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1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1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1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1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1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1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1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1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1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2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22.xml><?xml version="1.0" encoding="utf-8"?>
<p:tagLst xmlns:p="http://schemas.openxmlformats.org/presentationml/2006/main">
  <p:tag name="commondata" val="eyJoZGlkIjoiZjk5OGJhZjdlMmIxOWJmOGZhOWY3NTQwN2E3MTEzYWEifQ==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1504</Words>
  <Application>WPS 演示</Application>
  <PresentationFormat>宽屏</PresentationFormat>
  <Paragraphs>203</Paragraphs>
  <Slides>57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57</vt:i4>
      </vt:variant>
    </vt:vector>
  </HeadingPairs>
  <TitlesOfParts>
    <vt:vector size="70" baseType="lpstr">
      <vt:lpstr>Arial</vt:lpstr>
      <vt:lpstr>宋体</vt:lpstr>
      <vt:lpstr>Wingdings</vt:lpstr>
      <vt:lpstr>Wingdings</vt:lpstr>
      <vt:lpstr>微软雅黑</vt:lpstr>
      <vt:lpstr>Arial Unicode MS</vt:lpstr>
      <vt:lpstr>Calibri</vt:lpstr>
      <vt:lpstr>Helvetica Neue</vt:lpstr>
      <vt:lpstr>SFMono-Regular</vt:lpstr>
      <vt:lpstr>Segoe Print</vt:lpstr>
      <vt:lpstr>Verdana</vt:lpstr>
      <vt:lpstr>Chinese Quote</vt:lpstr>
      <vt:lpstr>WPS</vt:lpstr>
      <vt:lpstr>MySQL优化</vt:lpstr>
      <vt:lpstr>MySQL体系架构</vt:lpstr>
      <vt:lpstr>MySQL体系架构</vt:lpstr>
      <vt:lpstr>MySQL中SQL语句执行过程</vt:lpstr>
      <vt:lpstr>MySQL中SQL语句执行过程</vt:lpstr>
      <vt:lpstr>MySQL物理结构</vt:lpstr>
      <vt:lpstr>安装目录</vt:lpstr>
      <vt:lpstr>客户端的头文件所在的目录</vt:lpstr>
      <vt:lpstr>数据目录</vt:lpstr>
      <vt:lpstr>数据目录 </vt:lpstr>
      <vt:lpstr>56th数据库的情况</vt:lpstr>
      <vt:lpstr>配置文件</vt:lpstr>
      <vt:lpstr>日志文件</vt:lpstr>
      <vt:lpstr>性能优化的方向</vt:lpstr>
      <vt:lpstr>数据库层面的优化</vt:lpstr>
      <vt:lpstr>存储引擎</vt:lpstr>
      <vt:lpstr>MySQL支持的存储引擎</vt:lpstr>
      <vt:lpstr>存储引擎功能</vt:lpstr>
      <vt:lpstr>InnoDB</vt:lpstr>
      <vt:lpstr>InnoDB适用场景</vt:lpstr>
      <vt:lpstr>InnoDB在磁盘中的情况</vt:lpstr>
      <vt:lpstr>MyISAM</vt:lpstr>
      <vt:lpstr>MyISAM适用场景</vt:lpstr>
      <vt:lpstr>MyISAM存储引擎在磁盘的情况</vt:lpstr>
      <vt:lpstr>MEMORY</vt:lpstr>
      <vt:lpstr>MEMORY适用场景</vt:lpstr>
      <vt:lpstr>MEMORY存储引擎在磁盘中的情况</vt:lpstr>
      <vt:lpstr>MEMORY数据存储在内存中</vt:lpstr>
      <vt:lpstr>什么是事务？</vt:lpstr>
      <vt:lpstr>事务的特征</vt:lpstr>
      <vt:lpstr>事务的语法规则</vt:lpstr>
      <vt:lpstr>测试用例1  </vt:lpstr>
      <vt:lpstr>回滚事务</vt:lpstr>
      <vt:lpstr>测试用例2   回滚事务</vt:lpstr>
      <vt:lpstr>是否可以回滚部分操作呢？</vt:lpstr>
      <vt:lpstr>回滚点</vt:lpstr>
      <vt:lpstr>测试用例</vt:lpstr>
      <vt:lpstr>隐式事务</vt:lpstr>
      <vt:lpstr>测试用例1</vt:lpstr>
      <vt:lpstr>测试用例2</vt:lpstr>
      <vt:lpstr>存储过程作业</vt:lpstr>
      <vt:lpstr>显式事务和隐式事务的区别</vt:lpstr>
      <vt:lpstr>并发控制带来的问题</vt:lpstr>
      <vt:lpstr>丢失更新 -- 情况1</vt:lpstr>
      <vt:lpstr>丢失更新 -- 情况2</vt:lpstr>
      <vt:lpstr>脏读</vt:lpstr>
      <vt:lpstr>不可重复读</vt:lpstr>
      <vt:lpstr>幻读</vt:lpstr>
      <vt:lpstr>事务的隔离级别</vt:lpstr>
      <vt:lpstr>总结</vt:lpstr>
      <vt:lpstr>查看MySQL服务器有多少连接</vt:lpstr>
      <vt:lpstr>查看事务默认的隔离级别</vt:lpstr>
      <vt:lpstr>设置为读未提交的隔离级别</vt:lpstr>
      <vt:lpstr>读已提交的隔离级别</vt:lpstr>
      <vt:lpstr>可重复读的隔离级别</vt:lpstr>
      <vt:lpstr>RR级别没有解决幻读的问题</vt:lpstr>
      <vt:lpstr>串行化 Serializable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星空</cp:lastModifiedBy>
  <cp:revision>536</cp:revision>
  <dcterms:created xsi:type="dcterms:W3CDTF">2019-06-19T02:08:00Z</dcterms:created>
  <dcterms:modified xsi:type="dcterms:W3CDTF">2024-06-12T13:03:16Z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2052-12.1.0.16929</vt:lpwstr>
  </property>
  <property fmtid="{D5CDD505-2E9C-101B-9397-08002B2CF9AE}" pid="3" name="ICV">
    <vt:lpwstr>FB5E642AAEE74F9FA4E8204863D82CF6_11</vt:lpwstr>
  </property>
</Properties>
</file>